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28800425" cy="43200638"/>
  <p:notesSz cx="6858000" cy="9144000"/>
  <p:defaultTextStyle>
    <a:defPPr>
      <a:defRPr lang="pt-BR"/>
    </a:defPPr>
    <a:lvl1pPr marL="0" algn="l" defTabSz="3926495" rtl="0" eaLnBrk="1" latinLnBrk="0" hangingPunct="1">
      <a:defRPr sz="7731" kern="1200">
        <a:solidFill>
          <a:schemeClr val="tx1"/>
        </a:solidFill>
        <a:latin typeface="+mn-lt"/>
        <a:ea typeface="+mn-ea"/>
        <a:cs typeface="+mn-cs"/>
      </a:defRPr>
    </a:lvl1pPr>
    <a:lvl2pPr marL="1963248" algn="l" defTabSz="3926495" rtl="0" eaLnBrk="1" latinLnBrk="0" hangingPunct="1">
      <a:defRPr sz="7731" kern="1200">
        <a:solidFill>
          <a:schemeClr val="tx1"/>
        </a:solidFill>
        <a:latin typeface="+mn-lt"/>
        <a:ea typeface="+mn-ea"/>
        <a:cs typeface="+mn-cs"/>
      </a:defRPr>
    </a:lvl2pPr>
    <a:lvl3pPr marL="3926495" algn="l" defTabSz="3926495" rtl="0" eaLnBrk="1" latinLnBrk="0" hangingPunct="1">
      <a:defRPr sz="7731" kern="1200">
        <a:solidFill>
          <a:schemeClr val="tx1"/>
        </a:solidFill>
        <a:latin typeface="+mn-lt"/>
        <a:ea typeface="+mn-ea"/>
        <a:cs typeface="+mn-cs"/>
      </a:defRPr>
    </a:lvl3pPr>
    <a:lvl4pPr marL="5889743" algn="l" defTabSz="3926495" rtl="0" eaLnBrk="1" latinLnBrk="0" hangingPunct="1">
      <a:defRPr sz="7731" kern="1200">
        <a:solidFill>
          <a:schemeClr val="tx1"/>
        </a:solidFill>
        <a:latin typeface="+mn-lt"/>
        <a:ea typeface="+mn-ea"/>
        <a:cs typeface="+mn-cs"/>
      </a:defRPr>
    </a:lvl4pPr>
    <a:lvl5pPr marL="7852990" algn="l" defTabSz="3926495" rtl="0" eaLnBrk="1" latinLnBrk="0" hangingPunct="1">
      <a:defRPr sz="7731" kern="1200">
        <a:solidFill>
          <a:schemeClr val="tx1"/>
        </a:solidFill>
        <a:latin typeface="+mn-lt"/>
        <a:ea typeface="+mn-ea"/>
        <a:cs typeface="+mn-cs"/>
      </a:defRPr>
    </a:lvl5pPr>
    <a:lvl6pPr marL="9816238" algn="l" defTabSz="3926495" rtl="0" eaLnBrk="1" latinLnBrk="0" hangingPunct="1">
      <a:defRPr sz="7731" kern="1200">
        <a:solidFill>
          <a:schemeClr val="tx1"/>
        </a:solidFill>
        <a:latin typeface="+mn-lt"/>
        <a:ea typeface="+mn-ea"/>
        <a:cs typeface="+mn-cs"/>
      </a:defRPr>
    </a:lvl6pPr>
    <a:lvl7pPr marL="11779485" algn="l" defTabSz="3926495" rtl="0" eaLnBrk="1" latinLnBrk="0" hangingPunct="1">
      <a:defRPr sz="7731" kern="1200">
        <a:solidFill>
          <a:schemeClr val="tx1"/>
        </a:solidFill>
        <a:latin typeface="+mn-lt"/>
        <a:ea typeface="+mn-ea"/>
        <a:cs typeface="+mn-cs"/>
      </a:defRPr>
    </a:lvl7pPr>
    <a:lvl8pPr marL="13742733" algn="l" defTabSz="3926495" rtl="0" eaLnBrk="1" latinLnBrk="0" hangingPunct="1">
      <a:defRPr sz="7731" kern="1200">
        <a:solidFill>
          <a:schemeClr val="tx1"/>
        </a:solidFill>
        <a:latin typeface="+mn-lt"/>
        <a:ea typeface="+mn-ea"/>
        <a:cs typeface="+mn-cs"/>
      </a:defRPr>
    </a:lvl8pPr>
    <a:lvl9pPr marL="15705981" algn="l" defTabSz="3926495" rtl="0" eaLnBrk="1" latinLnBrk="0" hangingPunct="1">
      <a:defRPr sz="773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52" userDrawn="1">
          <p15:clr>
            <a:srgbClr val="A4A3A4"/>
          </p15:clr>
        </p15:guide>
        <p15:guide id="2" pos="89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94660"/>
  </p:normalViewPr>
  <p:slideViewPr>
    <p:cSldViewPr snapToGrid="0" showGuides="1">
      <p:cViewPr>
        <p:scale>
          <a:sx n="33" d="100"/>
          <a:sy n="33" d="100"/>
        </p:scale>
        <p:origin x="1770" y="24"/>
      </p:cViewPr>
      <p:guideLst>
        <p:guide orient="horz" pos="13652"/>
        <p:guide pos="89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108"/>
            <a:ext cx="24480361" cy="1504022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7839-F58C-4A08-8D2F-8937E75F52DF}" type="datetimeFigureOut">
              <a:rPr lang="pt-BR" smtClean="0"/>
              <a:t>10/07/2022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EF61A-7B61-46D6-A673-A40D754F54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1733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7839-F58C-4A08-8D2F-8937E75F52DF}" type="datetimeFigureOut">
              <a:rPr lang="pt-BR" smtClean="0"/>
              <a:t>10/07/2022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EF61A-7B61-46D6-A673-A40D754F54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523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2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4"/>
            <a:ext cx="18270270" cy="36610544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7839-F58C-4A08-8D2F-8937E75F52DF}" type="datetimeFigureOut">
              <a:rPr lang="pt-BR" smtClean="0"/>
              <a:t>10/07/2022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EF61A-7B61-46D6-A673-A40D754F54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261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7839-F58C-4A08-8D2F-8937E75F52DF}" type="datetimeFigureOut">
              <a:rPr lang="pt-BR" smtClean="0"/>
              <a:t>10/07/2022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EF61A-7B61-46D6-A673-A40D754F54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8011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7839-F58C-4A08-8D2F-8937E75F52DF}" type="datetimeFigureOut">
              <a:rPr lang="pt-BR" smtClean="0"/>
              <a:t>10/07/2022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EF61A-7B61-46D6-A673-A40D754F54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3556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7839-F58C-4A08-8D2F-8937E75F52DF}" type="datetimeFigureOut">
              <a:rPr lang="pt-BR" smtClean="0"/>
              <a:t>10/07/2022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EF61A-7B61-46D6-A673-A40D754F54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4865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0"/>
            <a:ext cx="12183928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90160"/>
            <a:ext cx="12243932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80233"/>
            <a:ext cx="12243932" cy="2321034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7839-F58C-4A08-8D2F-8937E75F52DF}" type="datetimeFigureOut">
              <a:rPr lang="pt-BR" smtClean="0"/>
              <a:t>10/07/2022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EF61A-7B61-46D6-A673-A40D754F54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7956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7839-F58C-4A08-8D2F-8937E75F52DF}" type="datetimeFigureOut">
              <a:rPr lang="pt-BR" smtClean="0"/>
              <a:t>10/07/2022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EF61A-7B61-46D6-A673-A40D754F54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5408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7839-F58C-4A08-8D2F-8937E75F52DF}" type="datetimeFigureOut">
              <a:rPr lang="pt-BR" smtClean="0"/>
              <a:t>10/07/2022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EF61A-7B61-46D6-A673-A40D754F54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997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20102"/>
            <a:ext cx="14580215" cy="30700453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7839-F58C-4A08-8D2F-8937E75F52DF}" type="datetimeFigureOut">
              <a:rPr lang="pt-BR" smtClean="0"/>
              <a:t>10/07/2022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EF61A-7B61-46D6-A673-A40D754F54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2743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102"/>
            <a:ext cx="14580215" cy="30700453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7839-F58C-4A08-8D2F-8937E75F52DF}" type="datetimeFigureOut">
              <a:rPr lang="pt-BR" smtClean="0"/>
              <a:t>10/07/2022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EF61A-7B61-46D6-A673-A40D754F54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2191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77839-F58C-4A08-8D2F-8937E75F52DF}" type="datetimeFigureOut">
              <a:rPr lang="pt-BR" smtClean="0"/>
              <a:t>10/07/2022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EF61A-7B61-46D6-A673-A40D754F54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3215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501371" y="173209"/>
            <a:ext cx="27381757" cy="5433251"/>
          </a:xfrm>
          <a:prstGeom prst="roundRect">
            <a:avLst>
              <a:gd name="adj" fmla="val 450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: Cantos Arredondados 9">
            <a:extLst>
              <a:ext uri="{FF2B5EF4-FFF2-40B4-BE49-F238E27FC236}">
                <a16:creationId xmlns="" xmlns:a16="http://schemas.microsoft.com/office/drawing/2014/main" id="{0940BB0D-5CCA-4DA2-85C9-E2887C2D22BB}"/>
              </a:ext>
            </a:extLst>
          </p:cNvPr>
          <p:cNvSpPr/>
          <p:nvPr/>
        </p:nvSpPr>
        <p:spPr>
          <a:xfrm>
            <a:off x="740707" y="40200943"/>
            <a:ext cx="27381757" cy="2501493"/>
          </a:xfrm>
          <a:prstGeom prst="roundRect">
            <a:avLst>
              <a:gd name="adj" fmla="val 11445"/>
            </a:avLst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de cantos arredondados 3"/>
          <p:cNvSpPr/>
          <p:nvPr/>
        </p:nvSpPr>
        <p:spPr>
          <a:xfrm>
            <a:off x="14670617" y="414388"/>
            <a:ext cx="13020766" cy="4392882"/>
          </a:xfrm>
          <a:prstGeom prst="roundRect">
            <a:avLst>
              <a:gd name="adj" fmla="val 3834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26261" tIns="163131" rIns="326261" bIns="1631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27584"/>
          </a:p>
        </p:txBody>
      </p:sp>
      <p:sp>
        <p:nvSpPr>
          <p:cNvPr id="5" name="CaixaDeTexto 4"/>
          <p:cNvSpPr txBox="1"/>
          <p:nvPr/>
        </p:nvSpPr>
        <p:spPr>
          <a:xfrm>
            <a:off x="-5110102" y="48994732"/>
            <a:ext cx="17944401" cy="2288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269" dirty="0"/>
              <a:t>Titulo (tamanho 40)                                          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829545" y="54550796"/>
            <a:ext cx="17887312" cy="3386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7136" dirty="0"/>
              <a:t>Autor(es):</a:t>
            </a:r>
          </a:p>
          <a:p>
            <a:endParaRPr lang="pt-BR" sz="7136" dirty="0"/>
          </a:p>
          <a:p>
            <a:r>
              <a:rPr lang="pt-BR" sz="7136" dirty="0"/>
              <a:t>Orientador(es): </a:t>
            </a:r>
            <a:endParaRPr lang="pt-BR" sz="14269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9208407" y="5845646"/>
            <a:ext cx="1274329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7200" dirty="0"/>
              <a:t>Titulo do Trabalho (tamanho 72)</a:t>
            </a:r>
          </a:p>
          <a:p>
            <a:r>
              <a:rPr lang="pt-BR" sz="7200" dirty="0"/>
              <a:t>                                                       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15070667" y="728772"/>
            <a:ext cx="1173098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/>
              <a:t>Autor(es) (tamanho </a:t>
            </a:r>
            <a:r>
              <a:rPr lang="pt-BR" sz="3600" dirty="0" smtClean="0"/>
              <a:t>36</a:t>
            </a:r>
            <a:endParaRPr lang="pt-BR" sz="3600" dirty="0"/>
          </a:p>
          <a:p>
            <a:r>
              <a:rPr lang="pt-BR" sz="3600" dirty="0"/>
              <a:t>   Autor 1 -  nome   -     e-mail</a:t>
            </a:r>
          </a:p>
          <a:p>
            <a:r>
              <a:rPr lang="pt-BR" sz="3600" dirty="0"/>
              <a:t>   Autor 2 -  nome   -     e-mail</a:t>
            </a:r>
          </a:p>
          <a:p>
            <a:r>
              <a:rPr lang="pt-BR" sz="3600" dirty="0"/>
              <a:t>   Autor 3 -  nome   -     e-mail</a:t>
            </a:r>
          </a:p>
          <a:p>
            <a:r>
              <a:rPr lang="pt-BR" sz="3600" dirty="0"/>
              <a:t>Orientador(es) (tamanho  </a:t>
            </a:r>
            <a:r>
              <a:rPr lang="pt-BR" sz="3600" dirty="0" smtClean="0"/>
              <a:t>36) </a:t>
            </a:r>
            <a:r>
              <a:rPr lang="pt-BR" sz="3600" dirty="0"/>
              <a:t>-  </a:t>
            </a:r>
            <a:r>
              <a:rPr lang="pt-BR" sz="3600" dirty="0" smtClean="0"/>
              <a:t>    - </a:t>
            </a:r>
            <a:r>
              <a:rPr lang="pt-BR" sz="3600" dirty="0" err="1"/>
              <a:t>email</a:t>
            </a:r>
            <a:r>
              <a:rPr lang="pt-BR" sz="3600" dirty="0"/>
              <a:t>                           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947543" y="7362004"/>
            <a:ext cx="26670900" cy="36199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tângulo de cantos arredondados 30"/>
          <p:cNvSpPr/>
          <p:nvPr/>
        </p:nvSpPr>
        <p:spPr>
          <a:xfrm>
            <a:off x="696704" y="8262136"/>
            <a:ext cx="12834616" cy="31508838"/>
          </a:xfrm>
          <a:prstGeom prst="roundRect">
            <a:avLst>
              <a:gd name="adj" fmla="val 383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26261" tIns="163131" rIns="326261" bIns="1631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27584"/>
          </a:p>
        </p:txBody>
      </p:sp>
      <p:sp>
        <p:nvSpPr>
          <p:cNvPr id="32" name="Retângulo de cantos arredondados 31"/>
          <p:cNvSpPr/>
          <p:nvPr/>
        </p:nvSpPr>
        <p:spPr>
          <a:xfrm>
            <a:off x="15048512" y="8213852"/>
            <a:ext cx="12834616" cy="31557121"/>
          </a:xfrm>
          <a:prstGeom prst="roundRect">
            <a:avLst>
              <a:gd name="adj" fmla="val 383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26261" tIns="163131" rIns="326261" bIns="1631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27584" dirty="0"/>
              <a:t>  </a:t>
            </a:r>
          </a:p>
        </p:txBody>
      </p:sp>
      <p:sp>
        <p:nvSpPr>
          <p:cNvPr id="33" name="CaixaDeTexto 32"/>
          <p:cNvSpPr txBox="1"/>
          <p:nvPr/>
        </p:nvSpPr>
        <p:spPr>
          <a:xfrm>
            <a:off x="1294797" y="9102543"/>
            <a:ext cx="227812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5000" dirty="0" smtClean="0"/>
              <a:t>Resumo</a:t>
            </a:r>
            <a:endParaRPr lang="pt-BR" sz="5000" dirty="0"/>
          </a:p>
        </p:txBody>
      </p:sp>
      <p:sp>
        <p:nvSpPr>
          <p:cNvPr id="35" name="CaixaDeTexto 34"/>
          <p:cNvSpPr txBox="1"/>
          <p:nvPr/>
        </p:nvSpPr>
        <p:spPr>
          <a:xfrm>
            <a:off x="1294797" y="10495892"/>
            <a:ext cx="498777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000" dirty="0" smtClean="0"/>
              <a:t>Texto do resumo (tamanho 30)</a:t>
            </a:r>
            <a:endParaRPr lang="pt-BR" sz="3000" dirty="0"/>
          </a:p>
        </p:txBody>
      </p:sp>
      <p:sp>
        <p:nvSpPr>
          <p:cNvPr id="36" name="CaixaDeTexto 35"/>
          <p:cNvSpPr txBox="1"/>
          <p:nvPr/>
        </p:nvSpPr>
        <p:spPr>
          <a:xfrm>
            <a:off x="15780944" y="8979602"/>
            <a:ext cx="835716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5000" dirty="0"/>
              <a:t>Resultados parciais </a:t>
            </a:r>
            <a:r>
              <a:rPr lang="pt-BR" sz="5000" dirty="0" smtClean="0"/>
              <a:t>da pesquisa</a:t>
            </a:r>
            <a:endParaRPr lang="pt-BR" sz="5000" dirty="0"/>
          </a:p>
        </p:txBody>
      </p:sp>
      <p:sp>
        <p:nvSpPr>
          <p:cNvPr id="37" name="CaixaDeTexto 36"/>
          <p:cNvSpPr txBox="1"/>
          <p:nvPr/>
        </p:nvSpPr>
        <p:spPr>
          <a:xfrm>
            <a:off x="15780944" y="10374238"/>
            <a:ext cx="682468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000" dirty="0"/>
              <a:t>Sugerimos utilizar fonte no tamanho 30 - 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755" y="1069708"/>
            <a:ext cx="14043862" cy="3818494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183" y="433970"/>
            <a:ext cx="1204085" cy="1378663"/>
          </a:xfrm>
          <a:prstGeom prst="rect">
            <a:avLst/>
          </a:prstGeom>
        </p:spPr>
      </p:pic>
      <p:sp>
        <p:nvSpPr>
          <p:cNvPr id="18" name="CaixaDeTexto 17"/>
          <p:cNvSpPr txBox="1"/>
          <p:nvPr/>
        </p:nvSpPr>
        <p:spPr>
          <a:xfrm>
            <a:off x="5336318" y="383014"/>
            <a:ext cx="782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/>
              <a:t>Universidade Federal do Pará</a:t>
            </a:r>
          </a:p>
          <a:p>
            <a:r>
              <a:rPr lang="pt-BR" sz="4000" dirty="0"/>
              <a:t>Campus Universitário de Abaetetuba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1237927" y="13495149"/>
            <a:ext cx="732950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5000" dirty="0" smtClean="0"/>
              <a:t>Problemática  e justificativa</a:t>
            </a:r>
            <a:endParaRPr lang="pt-BR" sz="5000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1268226" y="14578573"/>
            <a:ext cx="1153950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 smtClean="0"/>
              <a:t>Texto apresentando a problemática da pesquisa e a justificativa da escolha do trabalho</a:t>
            </a:r>
          </a:p>
          <a:p>
            <a:r>
              <a:rPr lang="pt-BR" sz="3000" dirty="0" smtClean="0"/>
              <a:t> (tamanho 30)</a:t>
            </a:r>
            <a:endParaRPr lang="pt-BR" sz="3000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1250793" y="19074202"/>
            <a:ext cx="265027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5000" dirty="0" smtClean="0"/>
              <a:t>Objetivos</a:t>
            </a:r>
            <a:endParaRPr lang="pt-BR" sz="5000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1268226" y="20263682"/>
            <a:ext cx="1026069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000" dirty="0" smtClean="0"/>
              <a:t>Texto apresentando os objetivos geral e específicos(tamanho 30)</a:t>
            </a:r>
            <a:endParaRPr lang="pt-BR" sz="3000" dirty="0"/>
          </a:p>
        </p:txBody>
      </p:sp>
      <p:sp>
        <p:nvSpPr>
          <p:cNvPr id="27" name="CaixaDeTexto 26"/>
          <p:cNvSpPr txBox="1"/>
          <p:nvPr/>
        </p:nvSpPr>
        <p:spPr>
          <a:xfrm>
            <a:off x="1250793" y="24738804"/>
            <a:ext cx="351237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5000" dirty="0" smtClean="0"/>
              <a:t>Metodologia</a:t>
            </a:r>
            <a:endParaRPr lang="pt-BR" sz="5000" dirty="0"/>
          </a:p>
        </p:txBody>
      </p:sp>
      <p:sp>
        <p:nvSpPr>
          <p:cNvPr id="28" name="CaixaDeTexto 27"/>
          <p:cNvSpPr txBox="1"/>
          <p:nvPr/>
        </p:nvSpPr>
        <p:spPr>
          <a:xfrm>
            <a:off x="1268226" y="25928284"/>
            <a:ext cx="1176803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000" dirty="0" smtClean="0"/>
              <a:t>Texto apresentando a proposta metodológica da  pesquisa (tamanho 30)</a:t>
            </a:r>
            <a:endParaRPr lang="pt-BR" sz="3000" dirty="0"/>
          </a:p>
        </p:txBody>
      </p:sp>
      <p:sp>
        <p:nvSpPr>
          <p:cNvPr id="29" name="CaixaDeTexto 28"/>
          <p:cNvSpPr txBox="1"/>
          <p:nvPr/>
        </p:nvSpPr>
        <p:spPr>
          <a:xfrm>
            <a:off x="1187936" y="30362045"/>
            <a:ext cx="453053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5000" dirty="0" smtClean="0"/>
              <a:t>Fundamentação </a:t>
            </a:r>
            <a:endParaRPr lang="pt-BR" sz="5000" dirty="0"/>
          </a:p>
        </p:txBody>
      </p:sp>
      <p:sp>
        <p:nvSpPr>
          <p:cNvPr id="34" name="CaixaDeTexto 33"/>
          <p:cNvSpPr txBox="1"/>
          <p:nvPr/>
        </p:nvSpPr>
        <p:spPr>
          <a:xfrm>
            <a:off x="1237927" y="31268614"/>
            <a:ext cx="1021946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000" dirty="0" smtClean="0"/>
              <a:t>Texto apresentando a fundamentação da  pesquisa (tamanho 30)</a:t>
            </a:r>
            <a:endParaRPr lang="pt-BR" sz="3000" dirty="0"/>
          </a:p>
        </p:txBody>
      </p:sp>
      <p:sp>
        <p:nvSpPr>
          <p:cNvPr id="38" name="CaixaDeTexto 37"/>
          <p:cNvSpPr txBox="1"/>
          <p:nvPr/>
        </p:nvSpPr>
        <p:spPr>
          <a:xfrm>
            <a:off x="1303469" y="35492423"/>
            <a:ext cx="311726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5000" dirty="0" smtClean="0"/>
              <a:t>Bibliografia</a:t>
            </a:r>
            <a:endParaRPr lang="pt-BR" sz="5000" dirty="0"/>
          </a:p>
        </p:txBody>
      </p:sp>
      <p:sp>
        <p:nvSpPr>
          <p:cNvPr id="39" name="CaixaDeTexto 38"/>
          <p:cNvSpPr txBox="1"/>
          <p:nvPr/>
        </p:nvSpPr>
        <p:spPr>
          <a:xfrm>
            <a:off x="1353460" y="36398992"/>
            <a:ext cx="628069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000" dirty="0" smtClean="0"/>
              <a:t>Referencias do trabalho (tamanho 30)</a:t>
            </a:r>
            <a:endParaRPr lang="pt-BR" sz="3000" dirty="0"/>
          </a:p>
        </p:txBody>
      </p:sp>
      <p:sp>
        <p:nvSpPr>
          <p:cNvPr id="41" name="CaixaDeTexto 40"/>
          <p:cNvSpPr txBox="1"/>
          <p:nvPr/>
        </p:nvSpPr>
        <p:spPr>
          <a:xfrm>
            <a:off x="15780944" y="13296196"/>
            <a:ext cx="115081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 smtClean="0"/>
              <a:t>Aqui podem ser colocadas imagens, gráficos e tabelas, com fonte correspondendo ás orientações da ABNT </a:t>
            </a:r>
            <a:endParaRPr lang="pt-BR" sz="3000" dirty="0"/>
          </a:p>
        </p:txBody>
      </p:sp>
      <p:pic>
        <p:nvPicPr>
          <p:cNvPr id="42" name="Imagem 4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678" y="40272263"/>
            <a:ext cx="2308508" cy="2282856"/>
          </a:xfrm>
          <a:prstGeom prst="rect">
            <a:avLst/>
          </a:prstGeom>
        </p:spPr>
      </p:pic>
      <p:pic>
        <p:nvPicPr>
          <p:cNvPr id="43" name="Imagem 4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4321" y="40371573"/>
            <a:ext cx="2145813" cy="2160232"/>
          </a:xfrm>
          <a:prstGeom prst="rect">
            <a:avLst/>
          </a:prstGeom>
        </p:spPr>
      </p:pic>
      <p:pic>
        <p:nvPicPr>
          <p:cNvPr id="44" name="Imagem 4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036122" y="40473177"/>
            <a:ext cx="1876791" cy="2337514"/>
          </a:xfrm>
          <a:prstGeom prst="rect">
            <a:avLst/>
          </a:prstGeom>
        </p:spPr>
      </p:pic>
      <p:pic>
        <p:nvPicPr>
          <p:cNvPr id="45" name="Imagem 4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2546" y="41331031"/>
            <a:ext cx="3161632" cy="991214"/>
          </a:xfrm>
          <a:prstGeom prst="rect">
            <a:avLst/>
          </a:prstGeom>
        </p:spPr>
      </p:pic>
      <p:pic>
        <p:nvPicPr>
          <p:cNvPr id="46" name="Imagem 45">
            <a:extLst>
              <a:ext uri="{FF2B5EF4-FFF2-40B4-BE49-F238E27FC236}">
                <a16:creationId xmlns:a16="http://schemas.microsoft.com/office/drawing/2014/main" xmlns="" id="{131D268A-A268-47B8-A8F3-B20B9A98878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8802" y="41494551"/>
            <a:ext cx="2983771" cy="913991"/>
          </a:xfrm>
          <a:prstGeom prst="rect">
            <a:avLst/>
          </a:prstGeom>
        </p:spPr>
      </p:pic>
      <p:pic>
        <p:nvPicPr>
          <p:cNvPr id="47" name="Imagem 46">
            <a:extLst>
              <a:ext uri="{FF2B5EF4-FFF2-40B4-BE49-F238E27FC236}">
                <a16:creationId xmlns:a16="http://schemas.microsoft.com/office/drawing/2014/main" xmlns="" id="{9863E6CF-ECCC-475E-8110-964A176265A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30948" y="41331031"/>
            <a:ext cx="2962340" cy="1028941"/>
          </a:xfrm>
          <a:prstGeom prst="rect">
            <a:avLst/>
          </a:prstGeom>
        </p:spPr>
      </p:pic>
      <p:pic>
        <p:nvPicPr>
          <p:cNvPr id="48" name="Imagem 47">
            <a:extLst>
              <a:ext uri="{FF2B5EF4-FFF2-40B4-BE49-F238E27FC236}">
                <a16:creationId xmlns:a16="http://schemas.microsoft.com/office/drawing/2014/main" xmlns="" id="{F4EFECB9-DC37-4248-B8AA-BC065925ED3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59575" y="41310162"/>
            <a:ext cx="3685392" cy="1052968"/>
          </a:xfrm>
          <a:prstGeom prst="rect">
            <a:avLst/>
          </a:prstGeom>
        </p:spPr>
      </p:pic>
      <p:pic>
        <p:nvPicPr>
          <p:cNvPr id="49" name="Imagem 48">
            <a:extLst>
              <a:ext uri="{FF2B5EF4-FFF2-40B4-BE49-F238E27FC236}">
                <a16:creationId xmlns:a16="http://schemas.microsoft.com/office/drawing/2014/main" xmlns="" id="{CACD2EAC-3520-44DC-BEE5-A0BDDCCBFE31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51659" y="40823954"/>
            <a:ext cx="2613002" cy="1536018"/>
          </a:xfrm>
          <a:prstGeom prst="rect">
            <a:avLst/>
          </a:prstGeom>
        </p:spPr>
      </p:pic>
      <p:pic>
        <p:nvPicPr>
          <p:cNvPr id="50" name="Imagem 4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811814" y="41253489"/>
            <a:ext cx="3273558" cy="976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838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</TotalTime>
  <Words>159</Words>
  <Application>Microsoft Office PowerPoint</Application>
  <PresentationFormat>Personalizar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osvaldo barros</dc:creator>
  <cp:lastModifiedBy>OSVALDO</cp:lastModifiedBy>
  <cp:revision>14</cp:revision>
  <dcterms:created xsi:type="dcterms:W3CDTF">2019-07-19T15:17:51Z</dcterms:created>
  <dcterms:modified xsi:type="dcterms:W3CDTF">2022-07-10T16:32:46Z</dcterms:modified>
</cp:coreProperties>
</file>