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8800425" cy="43200638"/>
  <p:notesSz cx="6858000" cy="9144000"/>
  <p:defaultTextStyle>
    <a:defPPr>
      <a:defRPr lang="pt-BR"/>
    </a:defPPr>
    <a:lvl1pPr marL="0" algn="l" defTabSz="3926495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1pPr>
    <a:lvl2pPr marL="1963248" algn="l" defTabSz="3926495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2pPr>
    <a:lvl3pPr marL="3926495" algn="l" defTabSz="3926495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3pPr>
    <a:lvl4pPr marL="5889743" algn="l" defTabSz="3926495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4pPr>
    <a:lvl5pPr marL="7852990" algn="l" defTabSz="3926495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5pPr>
    <a:lvl6pPr marL="9816238" algn="l" defTabSz="3926495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6pPr>
    <a:lvl7pPr marL="11779485" algn="l" defTabSz="3926495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7pPr>
    <a:lvl8pPr marL="13742733" algn="l" defTabSz="3926495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8pPr>
    <a:lvl9pPr marL="15705981" algn="l" defTabSz="3926495" rtl="0" eaLnBrk="1" latinLnBrk="0" hangingPunct="1">
      <a:defRPr sz="773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52" userDrawn="1">
          <p15:clr>
            <a:srgbClr val="A4A3A4"/>
          </p15:clr>
        </p15:guide>
        <p15:guide id="2" pos="89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5" autoAdjust="0"/>
    <p:restoredTop sz="94660"/>
  </p:normalViewPr>
  <p:slideViewPr>
    <p:cSldViewPr snapToGrid="0" showGuides="1">
      <p:cViewPr>
        <p:scale>
          <a:sx n="40" d="100"/>
          <a:sy n="40" d="100"/>
        </p:scale>
        <p:origin x="2370" y="-1602"/>
      </p:cViewPr>
      <p:guideLst>
        <p:guide orient="horz" pos="13652"/>
        <p:guide pos="89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7839-F58C-4A08-8D2F-8937E75F52DF}" type="datetimeFigureOut">
              <a:rPr lang="pt-BR" smtClean="0"/>
              <a:t>20/06/2026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F61A-7B61-46D6-A673-A40D754F5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1733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7839-F58C-4A08-8D2F-8937E75F52DF}" type="datetimeFigureOut">
              <a:rPr lang="pt-BR" smtClean="0"/>
              <a:t>20/06/2026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F61A-7B61-46D6-A673-A40D754F5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52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7839-F58C-4A08-8D2F-8937E75F52DF}" type="datetimeFigureOut">
              <a:rPr lang="pt-BR" smtClean="0"/>
              <a:t>20/06/2026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F61A-7B61-46D6-A673-A40D754F5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261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7839-F58C-4A08-8D2F-8937E75F52DF}" type="datetimeFigureOut">
              <a:rPr lang="pt-BR" smtClean="0"/>
              <a:t>20/06/2026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F61A-7B61-46D6-A673-A40D754F5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801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7839-F58C-4A08-8D2F-8937E75F52DF}" type="datetimeFigureOut">
              <a:rPr lang="pt-BR" smtClean="0"/>
              <a:t>20/06/2026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F61A-7B61-46D6-A673-A40D754F5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3556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7839-F58C-4A08-8D2F-8937E75F52DF}" type="datetimeFigureOut">
              <a:rPr lang="pt-BR" smtClean="0"/>
              <a:t>20/06/2026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F61A-7B61-46D6-A673-A40D754F5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4865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7839-F58C-4A08-8D2F-8937E75F52DF}" type="datetimeFigureOut">
              <a:rPr lang="pt-BR" smtClean="0"/>
              <a:t>20/06/2026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F61A-7B61-46D6-A673-A40D754F5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7956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7839-F58C-4A08-8D2F-8937E75F52DF}" type="datetimeFigureOut">
              <a:rPr lang="pt-BR" smtClean="0"/>
              <a:t>20/06/2026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F61A-7B61-46D6-A673-A40D754F5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5408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7839-F58C-4A08-8D2F-8937E75F52DF}" type="datetimeFigureOut">
              <a:rPr lang="pt-BR" smtClean="0"/>
              <a:t>20/06/2026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F61A-7B61-46D6-A673-A40D754F5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997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7839-F58C-4A08-8D2F-8937E75F52DF}" type="datetimeFigureOut">
              <a:rPr lang="pt-BR" smtClean="0"/>
              <a:t>20/06/2026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F61A-7B61-46D6-A673-A40D754F5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274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7839-F58C-4A08-8D2F-8937E75F52DF}" type="datetimeFigureOut">
              <a:rPr lang="pt-BR" smtClean="0"/>
              <a:t>20/06/2026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F61A-7B61-46D6-A673-A40D754F5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219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77839-F58C-4A08-8D2F-8937E75F52DF}" type="datetimeFigureOut">
              <a:rPr lang="pt-BR" smtClean="0"/>
              <a:t>20/06/2026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EF61A-7B61-46D6-A673-A40D754F54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3215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aixaDeTexto 20"/>
          <p:cNvSpPr txBox="1"/>
          <p:nvPr/>
        </p:nvSpPr>
        <p:spPr>
          <a:xfrm>
            <a:off x="1181982" y="5490513"/>
            <a:ext cx="260200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TITULO DO TRABALHO: </a:t>
            </a:r>
            <a:r>
              <a:rPr lang="pt-BR" sz="2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7200" dirty="0"/>
              <a:t>   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4335259" y="899310"/>
            <a:ext cx="13499133" cy="4392882"/>
          </a:xfrm>
          <a:prstGeom prst="roundRect">
            <a:avLst>
              <a:gd name="adj" fmla="val 383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26261" tIns="163131" rIns="326261" bIns="16313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sz="27584"/>
          </a:p>
        </p:txBody>
      </p:sp>
      <p:pic>
        <p:nvPicPr>
          <p:cNvPr id="17" name="Imagem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949824" y="2050136"/>
            <a:ext cx="1204085" cy="1378663"/>
          </a:xfrm>
          <a:prstGeom prst="rect">
            <a:avLst/>
          </a:prstGeom>
        </p:spPr>
      </p:pic>
      <p:sp>
        <p:nvSpPr>
          <p:cNvPr id="18" name="CaixaDeTexto 17"/>
          <p:cNvSpPr txBox="1"/>
          <p:nvPr/>
        </p:nvSpPr>
        <p:spPr>
          <a:xfrm>
            <a:off x="-15441285" y="2224263"/>
            <a:ext cx="782393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/>
              <a:t>Universidade Federal do Pará</a:t>
            </a:r>
          </a:p>
          <a:p>
            <a:r>
              <a:rPr lang="pt-BR" sz="4000" dirty="0"/>
              <a:t>Campus Universitário de Abaetetuba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-5110102" y="48994732"/>
            <a:ext cx="17944401" cy="2288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269" dirty="0"/>
              <a:t>Titulo (tamanho 40)                                          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829545" y="54550796"/>
            <a:ext cx="17887312" cy="3386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136" dirty="0"/>
              <a:t>Autor(es):</a:t>
            </a:r>
          </a:p>
          <a:p>
            <a:endParaRPr lang="pt-BR" sz="7136" dirty="0"/>
          </a:p>
          <a:p>
            <a:r>
              <a:rPr lang="pt-BR" sz="7136" dirty="0"/>
              <a:t>Orientador(es): </a:t>
            </a:r>
            <a:endParaRPr lang="pt-BR" sz="14269" dirty="0"/>
          </a:p>
        </p:txBody>
      </p:sp>
      <p:sp>
        <p:nvSpPr>
          <p:cNvPr id="22" name="CaixaDeTexto 21"/>
          <p:cNvSpPr txBox="1"/>
          <p:nvPr/>
        </p:nvSpPr>
        <p:spPr>
          <a:xfrm>
            <a:off x="14851365" y="1203898"/>
            <a:ext cx="117309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/>
              <a:t>Autor 01 – xxxxxxxxxxxxxxxxxxxxxxxxxxx</a:t>
            </a:r>
          </a:p>
          <a:p>
            <a:r>
              <a:rPr lang="pt-BR" sz="4000" dirty="0"/>
              <a:t>(instituição xxxxxxx – Contato xxxxxxxxxxxxxxx)</a:t>
            </a:r>
          </a:p>
          <a:p>
            <a:r>
              <a:rPr lang="pt-BR" sz="4000" dirty="0"/>
              <a:t>Autor 02 -  xxxxxxxxxxxxxxxxxxxxxxxxxxx</a:t>
            </a:r>
          </a:p>
          <a:p>
            <a:r>
              <a:rPr lang="pt-BR" sz="4000" dirty="0"/>
              <a:t>(instituição xxxxxxx – Contato xxxxxxxxxxxxxxx)</a:t>
            </a:r>
          </a:p>
          <a:p>
            <a:r>
              <a:rPr lang="pt-BR" sz="4000" dirty="0"/>
              <a:t>Orientador: xxxxxxxxxxxxxxxxxxxxxxxx</a:t>
            </a:r>
          </a:p>
          <a:p>
            <a:r>
              <a:rPr lang="pt-BR" sz="4000" dirty="0"/>
              <a:t>(instituição xxxxxxx – Contato xxxxxxxxxxxxxxx)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947543" y="7362004"/>
            <a:ext cx="26670900" cy="36199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etângulo de cantos arredondados 30"/>
          <p:cNvSpPr/>
          <p:nvPr/>
        </p:nvSpPr>
        <p:spPr>
          <a:xfrm>
            <a:off x="740708" y="8570967"/>
            <a:ext cx="12834616" cy="33683938"/>
          </a:xfrm>
          <a:prstGeom prst="roundRect">
            <a:avLst>
              <a:gd name="adj" fmla="val 383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26261" tIns="163131" rIns="326261" bIns="16313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sz="27584"/>
          </a:p>
        </p:txBody>
      </p:sp>
      <p:sp>
        <p:nvSpPr>
          <p:cNvPr id="32" name="Retângulo de cantos arredondados 31"/>
          <p:cNvSpPr/>
          <p:nvPr/>
        </p:nvSpPr>
        <p:spPr>
          <a:xfrm>
            <a:off x="15326522" y="8583939"/>
            <a:ext cx="12834616" cy="33670966"/>
          </a:xfrm>
          <a:prstGeom prst="roundRect">
            <a:avLst>
              <a:gd name="adj" fmla="val 383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26261" tIns="163131" rIns="326261" bIns="16313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27584" dirty="0"/>
              <a:t>  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2136264" y="9088053"/>
            <a:ext cx="403552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/>
              <a:t>JUSTIFICATIVA: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966033" y="22146460"/>
            <a:ext cx="1163778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" marR="120015" indent="394970" algn="just">
              <a:spcBef>
                <a:spcPts val="1160"/>
              </a:spcBef>
            </a:pPr>
            <a:r>
              <a:rPr lang="pt-BR" sz="3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XXXXXXXXXXXXXXXXXXXX</a:t>
            </a:r>
            <a:endParaRPr lang="pt-BR" sz="3000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230" marR="120015" indent="394970" algn="just">
              <a:spcBef>
                <a:spcPts val="1160"/>
              </a:spcBef>
              <a:spcAft>
                <a:spcPts val="0"/>
              </a:spcAft>
            </a:pPr>
            <a:endParaRPr lang="pt-BR" sz="3000" dirty="0"/>
          </a:p>
        </p:txBody>
      </p:sp>
      <p:sp>
        <p:nvSpPr>
          <p:cNvPr id="36" name="CaixaDeTexto 35"/>
          <p:cNvSpPr txBox="1"/>
          <p:nvPr/>
        </p:nvSpPr>
        <p:spPr>
          <a:xfrm>
            <a:off x="15780944" y="8979602"/>
            <a:ext cx="679891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/>
              <a:t>RESULTADO E DISCUSSÃO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15678431" y="32637757"/>
            <a:ext cx="1205344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120015" algn="just">
              <a:spcBef>
                <a:spcPts val="1160"/>
              </a:spcBef>
              <a:spcAft>
                <a:spcPts val="0"/>
              </a:spcAft>
            </a:pPr>
            <a:r>
              <a:rPr lang="pt-BR" sz="5000" dirty="0">
                <a:effectLst/>
                <a:ea typeface="Times New Roman" panose="02020603050405020304" pitchFamily="18" charset="0"/>
              </a:rPr>
              <a:t>REFERÊNCIAS: (até as três principais)</a:t>
            </a:r>
          </a:p>
          <a:p>
            <a:pPr marR="120015" algn="just">
              <a:spcBef>
                <a:spcPts val="1160"/>
              </a:spcBef>
              <a:spcAft>
                <a:spcPts val="0"/>
              </a:spcAft>
            </a:pPr>
            <a:endParaRPr lang="pt-BR" sz="5000" dirty="0">
              <a:effectLst/>
              <a:ea typeface="Times New Roman" panose="02020603050405020304" pitchFamily="18" charset="0"/>
            </a:endParaRPr>
          </a:p>
          <a:p>
            <a:pPr hangingPunct="0"/>
            <a:r>
              <a:rPr lang="pt-BR" sz="3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</a:t>
            </a:r>
            <a:endParaRPr lang="pt-BR" sz="3000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AC52E6E0-5C55-46F7-96C9-35D050E97888}"/>
              </a:ext>
            </a:extLst>
          </p:cNvPr>
          <p:cNvSpPr txBox="1"/>
          <p:nvPr/>
        </p:nvSpPr>
        <p:spPr>
          <a:xfrm>
            <a:off x="1968269" y="21063036"/>
            <a:ext cx="437151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/>
              <a:t>METODOLOGIA: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51040260-352D-4ED0-B48C-AC06A94AA829}"/>
              </a:ext>
            </a:extLst>
          </p:cNvPr>
          <p:cNvSpPr txBox="1"/>
          <p:nvPr/>
        </p:nvSpPr>
        <p:spPr>
          <a:xfrm>
            <a:off x="1853160" y="29347100"/>
            <a:ext cx="290291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/>
              <a:t>OBJETIVO: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B62B5E9B-2BE6-4DA8-9CC2-26DB0F5A79AC}"/>
              </a:ext>
            </a:extLst>
          </p:cNvPr>
          <p:cNvSpPr txBox="1"/>
          <p:nvPr/>
        </p:nvSpPr>
        <p:spPr>
          <a:xfrm>
            <a:off x="1246680" y="10500934"/>
            <a:ext cx="116377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" marR="120015" indent="394970" algn="just">
              <a:spcBef>
                <a:spcPts val="1160"/>
              </a:spcBef>
              <a:spcAft>
                <a:spcPts val="0"/>
              </a:spcAft>
            </a:pPr>
            <a:r>
              <a:rPr lang="pt-BR" sz="3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XXXXXXXXXXXXXXXXXXXXXXXXXX</a:t>
            </a:r>
            <a:endParaRPr lang="pt-BR" sz="3000" dirty="0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7DA2709E-BB0D-4BB6-A850-B0BFA77902AC}"/>
              </a:ext>
            </a:extLst>
          </p:cNvPr>
          <p:cNvSpPr txBox="1"/>
          <p:nvPr/>
        </p:nvSpPr>
        <p:spPr>
          <a:xfrm>
            <a:off x="1196517" y="31002278"/>
            <a:ext cx="1163778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" marR="120015" indent="394970" algn="just">
              <a:spcBef>
                <a:spcPts val="1160"/>
              </a:spcBef>
            </a:pPr>
            <a:r>
              <a:rPr lang="pt-BR" sz="3000" b="1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GERAL</a:t>
            </a:r>
            <a:r>
              <a:rPr lang="pt-BR" sz="30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2230" marR="120015" indent="394970" algn="just">
              <a:spcBef>
                <a:spcPts val="1160"/>
              </a:spcBef>
              <a:spcAft>
                <a:spcPts val="0"/>
              </a:spcAft>
            </a:pPr>
            <a:r>
              <a:rPr lang="pt-BR" sz="3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XXXXXXXX</a:t>
            </a:r>
          </a:p>
          <a:p>
            <a:pPr marL="62230" marR="120015" indent="394970" algn="just">
              <a:spcBef>
                <a:spcPts val="1160"/>
              </a:spcBef>
              <a:spcAft>
                <a:spcPts val="0"/>
              </a:spcAft>
            </a:pPr>
            <a:r>
              <a:rPr lang="pt-BR" sz="3000" b="1" dirty="0">
                <a:latin typeface="Arial" panose="020B0604020202020204" pitchFamily="34" charset="0"/>
                <a:ea typeface="Times New Roman" panose="02020603050405020304" pitchFamily="18" charset="0"/>
              </a:rPr>
              <a:t>ESPECÍFICOS</a:t>
            </a:r>
            <a:r>
              <a:rPr lang="pt-BR" sz="3000" dirty="0"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pt-B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230" marR="120015" indent="394970" algn="just">
              <a:spcBef>
                <a:spcPts val="1160"/>
              </a:spcBef>
              <a:spcAft>
                <a:spcPts val="0"/>
              </a:spcAft>
            </a:pPr>
            <a:r>
              <a:rPr lang="pt-BR" sz="3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XXXXXXXXXXXXX</a:t>
            </a:r>
            <a:endParaRPr lang="pt-B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230" marR="120015" indent="394970" algn="just">
              <a:spcBef>
                <a:spcPts val="1160"/>
              </a:spcBef>
            </a:pPr>
            <a:endParaRPr lang="pt-BR" sz="1800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Imagem 10" descr="Uma imagem com texto, Tipo de letra, captura de ecrã&#10;&#10;Os conteúdos gerados por IA poderão estar incorretos.">
            <a:extLst>
              <a:ext uri="{FF2B5EF4-FFF2-40B4-BE49-F238E27FC236}">
                <a16:creationId xmlns:a16="http://schemas.microsoft.com/office/drawing/2014/main" id="{8EA8AD03-7C8D-162F-D53B-FED75A9DB8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24" y="1293214"/>
            <a:ext cx="13499133" cy="3081158"/>
          </a:xfrm>
          <a:prstGeom prst="rect">
            <a:avLst/>
          </a:prstGeom>
        </p:spPr>
      </p:pic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D2789E90-80F1-2D1D-9FAA-657560351B5B}"/>
              </a:ext>
            </a:extLst>
          </p:cNvPr>
          <p:cNvSpPr/>
          <p:nvPr/>
        </p:nvSpPr>
        <p:spPr>
          <a:xfrm>
            <a:off x="947543" y="5607667"/>
            <a:ext cx="26670900" cy="1444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3362CEF-F6D0-D963-F10A-A55AEFD84B14}"/>
              </a:ext>
            </a:extLst>
          </p:cNvPr>
          <p:cNvSpPr txBox="1"/>
          <p:nvPr/>
        </p:nvSpPr>
        <p:spPr>
          <a:xfrm>
            <a:off x="15897063" y="17819275"/>
            <a:ext cx="9157429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20015" algn="just">
              <a:spcBef>
                <a:spcPts val="1160"/>
              </a:spcBef>
              <a:spcAft>
                <a:spcPts val="0"/>
              </a:spcAft>
            </a:pPr>
            <a:r>
              <a:rPr lang="pt-BR" sz="5000" dirty="0">
                <a:ea typeface="Times New Roman" panose="02020603050405020304" pitchFamily="18" charset="0"/>
              </a:rPr>
              <a:t>IMAGENS</a:t>
            </a:r>
            <a:r>
              <a:rPr lang="pt-BR" sz="5000" dirty="0"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pt-BR" sz="5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09327ED-C7EF-AE0F-2906-536EEAC29132}"/>
              </a:ext>
            </a:extLst>
          </p:cNvPr>
          <p:cNvSpPr txBox="1"/>
          <p:nvPr/>
        </p:nvSpPr>
        <p:spPr>
          <a:xfrm>
            <a:off x="15678431" y="9982589"/>
            <a:ext cx="117728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120015" lvl="0" indent="0" algn="just" defTabSz="3926495" rtl="0" eaLnBrk="1" fontAlgn="auto" latinLnBrk="0" hangingPunct="1">
              <a:lnSpc>
                <a:spcPct val="100000"/>
              </a:lnSpc>
              <a:spcBef>
                <a:spcPts val="11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xxxxxxxxxxxxxxxxxxxx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C0E665B7-7B77-1B6F-5A64-D853A6A95572}"/>
              </a:ext>
            </a:extLst>
          </p:cNvPr>
          <p:cNvSpPr/>
          <p:nvPr/>
        </p:nvSpPr>
        <p:spPr>
          <a:xfrm>
            <a:off x="16485532" y="19429008"/>
            <a:ext cx="4402036" cy="48758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448D4D77-FFDB-E79E-BFB8-B4EE1B02F37B}"/>
              </a:ext>
            </a:extLst>
          </p:cNvPr>
          <p:cNvSpPr/>
          <p:nvPr/>
        </p:nvSpPr>
        <p:spPr>
          <a:xfrm>
            <a:off x="16314821" y="25980440"/>
            <a:ext cx="4402036" cy="48758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4A39CFF1-AAB8-BC54-4E3E-7C9E8426E3E0}"/>
              </a:ext>
            </a:extLst>
          </p:cNvPr>
          <p:cNvSpPr/>
          <p:nvPr/>
        </p:nvSpPr>
        <p:spPr>
          <a:xfrm>
            <a:off x="21743830" y="19534892"/>
            <a:ext cx="4402036" cy="48758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8E340857-1C89-7305-D217-4E3B55824CE0}"/>
              </a:ext>
            </a:extLst>
          </p:cNvPr>
          <p:cNvSpPr/>
          <p:nvPr/>
        </p:nvSpPr>
        <p:spPr>
          <a:xfrm>
            <a:off x="21706931" y="25868853"/>
            <a:ext cx="4402036" cy="48758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65895B0B-5754-735C-6DDF-B6ADC29380C3}"/>
              </a:ext>
            </a:extLst>
          </p:cNvPr>
          <p:cNvSpPr txBox="1"/>
          <p:nvPr/>
        </p:nvSpPr>
        <p:spPr>
          <a:xfrm>
            <a:off x="17855733" y="18885293"/>
            <a:ext cx="1575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Imagem 01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1AD38E2-B9AF-36D4-BC69-1D4D4BAB112D}"/>
              </a:ext>
            </a:extLst>
          </p:cNvPr>
          <p:cNvSpPr txBox="1"/>
          <p:nvPr/>
        </p:nvSpPr>
        <p:spPr>
          <a:xfrm>
            <a:off x="17418017" y="24354292"/>
            <a:ext cx="2912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Descrição da imagem 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B3951A73-1FCD-8CE4-AEE0-E24C3C8B82BC}"/>
              </a:ext>
            </a:extLst>
          </p:cNvPr>
          <p:cNvSpPr txBox="1"/>
          <p:nvPr/>
        </p:nvSpPr>
        <p:spPr>
          <a:xfrm>
            <a:off x="23017737" y="18946258"/>
            <a:ext cx="1575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Imagem 02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E3F81E64-AE12-1516-F368-EB894CEA0014}"/>
              </a:ext>
            </a:extLst>
          </p:cNvPr>
          <p:cNvSpPr txBox="1"/>
          <p:nvPr/>
        </p:nvSpPr>
        <p:spPr>
          <a:xfrm>
            <a:off x="22580021" y="24415257"/>
            <a:ext cx="2912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Descrição da imagem 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BFA88A00-FC66-E284-42C6-623C77AF06E1}"/>
              </a:ext>
            </a:extLst>
          </p:cNvPr>
          <p:cNvSpPr txBox="1"/>
          <p:nvPr/>
        </p:nvSpPr>
        <p:spPr>
          <a:xfrm>
            <a:off x="17855733" y="25314554"/>
            <a:ext cx="1575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Imagem 03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88B7C029-EB4E-A899-C8D5-90360ACE620C}"/>
              </a:ext>
            </a:extLst>
          </p:cNvPr>
          <p:cNvSpPr txBox="1"/>
          <p:nvPr/>
        </p:nvSpPr>
        <p:spPr>
          <a:xfrm>
            <a:off x="17418017" y="30783553"/>
            <a:ext cx="2912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Descrição da imagem 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2D1F143C-6F00-FB30-3B1F-08E6CB3A2E0C}"/>
              </a:ext>
            </a:extLst>
          </p:cNvPr>
          <p:cNvSpPr txBox="1"/>
          <p:nvPr/>
        </p:nvSpPr>
        <p:spPr>
          <a:xfrm>
            <a:off x="23017737" y="25375519"/>
            <a:ext cx="1575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Imagem 04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662AFA23-9765-57DD-6F7C-83123A8C8037}"/>
              </a:ext>
            </a:extLst>
          </p:cNvPr>
          <p:cNvSpPr txBox="1"/>
          <p:nvPr/>
        </p:nvSpPr>
        <p:spPr>
          <a:xfrm>
            <a:off x="22580021" y="30844518"/>
            <a:ext cx="2912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Descrição da imagem </a:t>
            </a:r>
          </a:p>
        </p:txBody>
      </p:sp>
    </p:spTree>
    <p:extLst>
      <p:ext uri="{BB962C8B-B14F-4D97-AF65-F5344CB8AC3E}">
        <p14:creationId xmlns:p14="http://schemas.microsoft.com/office/powerpoint/2010/main" val="3474838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108</Words>
  <Application>Microsoft Office PowerPoint</Application>
  <PresentationFormat>Personalizados</PresentationFormat>
  <Paragraphs>37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osvaldo barros</dc:creator>
  <cp:lastModifiedBy>osvaldo barros</cp:lastModifiedBy>
  <cp:revision>18</cp:revision>
  <dcterms:created xsi:type="dcterms:W3CDTF">2019-07-19T15:17:51Z</dcterms:created>
  <dcterms:modified xsi:type="dcterms:W3CDTF">2026-06-20T23:15:30Z</dcterms:modified>
</cp:coreProperties>
</file>