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1pPr>
    <a:lvl2pPr marL="1963248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2pPr>
    <a:lvl3pPr marL="3926495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3pPr>
    <a:lvl4pPr marL="5889743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4pPr>
    <a:lvl5pPr marL="7852990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5pPr>
    <a:lvl6pPr marL="9816238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6pPr>
    <a:lvl7pPr marL="11779485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7pPr>
    <a:lvl8pPr marL="13742733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8pPr>
    <a:lvl9pPr marL="15705981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2" userDrawn="1">
          <p15:clr>
            <a:srgbClr val="A4A3A4"/>
          </p15:clr>
        </p15:guide>
        <p15:guide id="2" pos="8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2520" y="6"/>
      </p:cViewPr>
      <p:guideLst>
        <p:guide orient="horz" pos="13652"/>
        <p:guide pos="8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7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6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01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5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6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9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40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9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7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1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7839-F58C-4A08-8D2F-8937E75F52DF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2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940BB0D-5CCA-4DA2-85C9-E2887C2D22BB}"/>
              </a:ext>
            </a:extLst>
          </p:cNvPr>
          <p:cNvSpPr/>
          <p:nvPr/>
        </p:nvSpPr>
        <p:spPr>
          <a:xfrm>
            <a:off x="740707" y="40200943"/>
            <a:ext cx="27381757" cy="2501493"/>
          </a:xfrm>
          <a:prstGeom prst="roundRect">
            <a:avLst>
              <a:gd name="adj" fmla="val 11445"/>
            </a:avLst>
          </a:prstGeom>
          <a:solidFill>
            <a:schemeClr val="tx1">
              <a:alpha val="9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7CFCC75-3A42-4E64-B57D-73540D44E5A3}"/>
              </a:ext>
            </a:extLst>
          </p:cNvPr>
          <p:cNvSpPr/>
          <p:nvPr/>
        </p:nvSpPr>
        <p:spPr>
          <a:xfrm>
            <a:off x="740708" y="228325"/>
            <a:ext cx="27670421" cy="5074769"/>
          </a:xfrm>
          <a:prstGeom prst="roundRect">
            <a:avLst>
              <a:gd name="adj" fmla="val 8301"/>
            </a:avLst>
          </a:prstGeom>
          <a:solidFill>
            <a:schemeClr val="tx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400212" y="347336"/>
            <a:ext cx="13499133" cy="3949765"/>
          </a:xfrm>
          <a:prstGeom prst="roundRect">
            <a:avLst>
              <a:gd name="adj" fmla="val 38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7584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035" y="347336"/>
            <a:ext cx="1242223" cy="1667997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2829545" y="498202"/>
            <a:ext cx="782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</a:rPr>
              <a:t>Universidade Federal do Pará</a:t>
            </a:r>
          </a:p>
          <a:p>
            <a:r>
              <a:rPr lang="pt-BR" sz="4000" dirty="0">
                <a:solidFill>
                  <a:schemeClr val="bg1"/>
                </a:solidFill>
              </a:rPr>
              <a:t>Campus Universitário de Abaetetuba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-5110102" y="48994732"/>
            <a:ext cx="17944401" cy="228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269" dirty="0"/>
              <a:t>Titulo (tamanho 40)                                         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29545" y="54550796"/>
            <a:ext cx="17887312" cy="338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136" dirty="0"/>
              <a:t>Autor(es):</a:t>
            </a:r>
          </a:p>
          <a:p>
            <a:endParaRPr lang="pt-BR" sz="7136" dirty="0"/>
          </a:p>
          <a:p>
            <a:r>
              <a:rPr lang="pt-BR" sz="7136" dirty="0"/>
              <a:t>Orientador(es): </a:t>
            </a:r>
            <a:endParaRPr lang="pt-BR" sz="14269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156205" y="5654236"/>
            <a:ext cx="127432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/>
              <a:t>Titulo do Trabalho (tamanho 72)</a:t>
            </a:r>
          </a:p>
          <a:p>
            <a:r>
              <a:rPr lang="pt-BR" sz="7200" dirty="0"/>
              <a:t>                                                      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4652612" y="723517"/>
            <a:ext cx="117309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Autor(es) (tamanho 40)</a:t>
            </a:r>
          </a:p>
          <a:p>
            <a:r>
              <a:rPr lang="pt-BR" sz="4000" dirty="0"/>
              <a:t>   Autor 1 -  nome   -     e-mail</a:t>
            </a:r>
          </a:p>
          <a:p>
            <a:r>
              <a:rPr lang="pt-BR" sz="4000" dirty="0"/>
              <a:t>   Autor 2 -  nome   -     e-mail</a:t>
            </a:r>
          </a:p>
          <a:p>
            <a:r>
              <a:rPr lang="pt-BR" sz="4000" dirty="0"/>
              <a:t>   Autor 3 -  nome   -     e-mail</a:t>
            </a:r>
          </a:p>
          <a:p>
            <a:r>
              <a:rPr lang="pt-BR" sz="4000" dirty="0"/>
              <a:t>Orientador(es) (tamanho  40) -  - </a:t>
            </a:r>
            <a:r>
              <a:rPr lang="pt-BR" sz="4000" dirty="0" err="1"/>
              <a:t>email</a:t>
            </a:r>
            <a:r>
              <a:rPr lang="pt-BR" sz="4000" dirty="0"/>
              <a:t>                           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947543" y="7362004"/>
            <a:ext cx="26670900" cy="361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740708" y="8570967"/>
            <a:ext cx="12834616" cy="31078869"/>
          </a:xfrm>
          <a:prstGeom prst="roundRect">
            <a:avLst>
              <a:gd name="adj" fmla="val 38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7584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5287848" y="8583939"/>
            <a:ext cx="12834616" cy="31078869"/>
          </a:xfrm>
          <a:prstGeom prst="roundRect">
            <a:avLst>
              <a:gd name="adj" fmla="val 38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7584" dirty="0"/>
              <a:t> 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163573" y="8874333"/>
            <a:ext cx="91196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Estrutura do Projeto (tamanho 50)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294797" y="10495892"/>
            <a:ext cx="682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/>
              <a:t>Sugerimos utilizar fonte no tamanho 30 - 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5780944" y="8979602"/>
            <a:ext cx="123415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Resultados parciais e bibliografia (tamanho 50)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5780944" y="10469914"/>
            <a:ext cx="682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/>
              <a:t>Sugerimos utilizar fonte no tamanho 30 -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131" y="40848577"/>
            <a:ext cx="4869724" cy="1391351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DF864269-3AA0-43C1-877E-49AD8FD793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110" y="2281646"/>
            <a:ext cx="6348272" cy="1962192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9985680F-3576-4454-A71C-38FAF082CC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34389">
            <a:off x="3662254" y="4263229"/>
            <a:ext cx="2849970" cy="824992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8E224811-FDCC-4FD8-B2F4-AF07EB45FDCF}"/>
              </a:ext>
            </a:extLst>
          </p:cNvPr>
          <p:cNvSpPr txBox="1"/>
          <p:nvPr/>
        </p:nvSpPr>
        <p:spPr>
          <a:xfrm>
            <a:off x="7327802" y="3278531"/>
            <a:ext cx="7378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MATEMÁTICA E IDENTIDADE: </a:t>
            </a:r>
          </a:p>
          <a:p>
            <a:r>
              <a:rPr lang="pt-BR" sz="54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Cultura, Diversidade e Inclusão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835F4B89-D1D6-469C-A8EB-B5E485EE8ADC}"/>
              </a:ext>
            </a:extLst>
          </p:cNvPr>
          <p:cNvSpPr txBox="1"/>
          <p:nvPr/>
        </p:nvSpPr>
        <p:spPr>
          <a:xfrm>
            <a:off x="7343736" y="2591941"/>
            <a:ext cx="6724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Semana da Matemática de Abaetetuba</a:t>
            </a: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80B21E1C-C172-48EC-8CE0-B788EA9A1C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03" y="41256632"/>
            <a:ext cx="5271828" cy="852259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39538579-71DE-4C04-98D5-FA2E4EA116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2398" y="40569237"/>
            <a:ext cx="4732344" cy="1677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483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113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Freestyle Script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 barros</dc:creator>
  <cp:lastModifiedBy>osvaldo barros</cp:lastModifiedBy>
  <cp:revision>10</cp:revision>
  <dcterms:created xsi:type="dcterms:W3CDTF">2019-07-19T15:17:51Z</dcterms:created>
  <dcterms:modified xsi:type="dcterms:W3CDTF">2020-07-07T03:21:51Z</dcterms:modified>
</cp:coreProperties>
</file>