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826750" cy="8120063" type="B4ISO"/>
  <p:notesSz cx="9144000" cy="6858000"/>
  <p:defaultTextStyle>
    <a:defPPr>
      <a:defRPr lang="pt-BR"/>
    </a:defPPr>
    <a:lvl1pPr marL="0" algn="l" defTabSz="909112" rtl="0" eaLnBrk="1" latinLnBrk="0" hangingPunct="1">
      <a:defRPr sz="1790" kern="1200">
        <a:solidFill>
          <a:schemeClr val="tx1"/>
        </a:solidFill>
        <a:latin typeface="+mn-lt"/>
        <a:ea typeface="+mn-ea"/>
        <a:cs typeface="+mn-cs"/>
      </a:defRPr>
    </a:lvl1pPr>
    <a:lvl2pPr marL="454556" algn="l" defTabSz="909112" rtl="0" eaLnBrk="1" latinLnBrk="0" hangingPunct="1">
      <a:defRPr sz="1790" kern="1200">
        <a:solidFill>
          <a:schemeClr val="tx1"/>
        </a:solidFill>
        <a:latin typeface="+mn-lt"/>
        <a:ea typeface="+mn-ea"/>
        <a:cs typeface="+mn-cs"/>
      </a:defRPr>
    </a:lvl2pPr>
    <a:lvl3pPr marL="909112" algn="l" defTabSz="909112" rtl="0" eaLnBrk="1" latinLnBrk="0" hangingPunct="1">
      <a:defRPr sz="1790" kern="1200">
        <a:solidFill>
          <a:schemeClr val="tx1"/>
        </a:solidFill>
        <a:latin typeface="+mn-lt"/>
        <a:ea typeface="+mn-ea"/>
        <a:cs typeface="+mn-cs"/>
      </a:defRPr>
    </a:lvl3pPr>
    <a:lvl4pPr marL="1363667" algn="l" defTabSz="909112" rtl="0" eaLnBrk="1" latinLnBrk="0" hangingPunct="1">
      <a:defRPr sz="1790" kern="1200">
        <a:solidFill>
          <a:schemeClr val="tx1"/>
        </a:solidFill>
        <a:latin typeface="+mn-lt"/>
        <a:ea typeface="+mn-ea"/>
        <a:cs typeface="+mn-cs"/>
      </a:defRPr>
    </a:lvl4pPr>
    <a:lvl5pPr marL="1818224" algn="l" defTabSz="909112" rtl="0" eaLnBrk="1" latinLnBrk="0" hangingPunct="1">
      <a:defRPr sz="1790" kern="1200">
        <a:solidFill>
          <a:schemeClr val="tx1"/>
        </a:solidFill>
        <a:latin typeface="+mn-lt"/>
        <a:ea typeface="+mn-ea"/>
        <a:cs typeface="+mn-cs"/>
      </a:defRPr>
    </a:lvl5pPr>
    <a:lvl6pPr marL="2272779" algn="l" defTabSz="909112" rtl="0" eaLnBrk="1" latinLnBrk="0" hangingPunct="1">
      <a:defRPr sz="1790" kern="1200">
        <a:solidFill>
          <a:schemeClr val="tx1"/>
        </a:solidFill>
        <a:latin typeface="+mn-lt"/>
        <a:ea typeface="+mn-ea"/>
        <a:cs typeface="+mn-cs"/>
      </a:defRPr>
    </a:lvl6pPr>
    <a:lvl7pPr marL="2727336" algn="l" defTabSz="909112" rtl="0" eaLnBrk="1" latinLnBrk="0" hangingPunct="1">
      <a:defRPr sz="1790" kern="1200">
        <a:solidFill>
          <a:schemeClr val="tx1"/>
        </a:solidFill>
        <a:latin typeface="+mn-lt"/>
        <a:ea typeface="+mn-ea"/>
        <a:cs typeface="+mn-cs"/>
      </a:defRPr>
    </a:lvl7pPr>
    <a:lvl8pPr marL="3181891" algn="l" defTabSz="909112" rtl="0" eaLnBrk="1" latinLnBrk="0" hangingPunct="1">
      <a:defRPr sz="1790" kern="1200">
        <a:solidFill>
          <a:schemeClr val="tx1"/>
        </a:solidFill>
        <a:latin typeface="+mn-lt"/>
        <a:ea typeface="+mn-ea"/>
        <a:cs typeface="+mn-cs"/>
      </a:defRPr>
    </a:lvl8pPr>
    <a:lvl9pPr marL="3636448" algn="l" defTabSz="909112" rtl="0" eaLnBrk="1" latinLnBrk="0" hangingPunct="1">
      <a:defRPr sz="17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9" userDrawn="1">
          <p15:clr>
            <a:srgbClr val="A4A3A4"/>
          </p15:clr>
        </p15:guide>
        <p15:guide id="2" pos="34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3" y="53"/>
      </p:cViewPr>
      <p:guideLst>
        <p:guide orient="horz" pos="2549"/>
        <p:guide pos="34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1328909"/>
            <a:ext cx="9202738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4264913"/>
            <a:ext cx="8120063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34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76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4" y="432318"/>
            <a:ext cx="2334518" cy="688137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88137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84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87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1" y="2024379"/>
            <a:ext cx="9338072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1" y="5434054"/>
            <a:ext cx="9338072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/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7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39" y="2161591"/>
            <a:ext cx="4601369" cy="515210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2" y="2161591"/>
            <a:ext cx="4601369" cy="515210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5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432320"/>
            <a:ext cx="9338072" cy="156950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436265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3" y="1990544"/>
            <a:ext cx="460277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3" y="2966078"/>
            <a:ext cx="4602779" cy="436265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68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15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2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69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779" y="1169140"/>
            <a:ext cx="5481042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92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339" y="432320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39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39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EDDED-CEE6-4408-9E2F-807760B67347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361" y="7526097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392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4587-8186-4188-B3ED-6E1B0EB1F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10" y="392357"/>
            <a:ext cx="1056350" cy="10563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373" y="191361"/>
            <a:ext cx="3806048" cy="139931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66" y="191361"/>
            <a:ext cx="1271474" cy="125734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300783" y="2383458"/>
            <a:ext cx="10291251" cy="4290767"/>
            <a:chOff x="5938557" y="274887"/>
            <a:chExt cx="25854164" cy="3739138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5938557" y="274887"/>
              <a:ext cx="25854164" cy="373913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4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3828804" y="1893714"/>
              <a:ext cx="4187355" cy="455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/>
                <a:t>Autores: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4840460" y="2842768"/>
              <a:ext cx="4824549" cy="321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dirty="0"/>
                <a:t>Autor 1 </a:t>
              </a:r>
              <a:r>
                <a:rPr lang="pt-BR" sz="1800" dirty="0" err="1"/>
                <a:t>xxxxxxxxxxxxxxxxxxxxxxx</a:t>
              </a:r>
              <a:endParaRPr lang="pt-BR" sz="18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4925457" y="3158118"/>
              <a:ext cx="4824549" cy="321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dirty="0"/>
                <a:t>Autor 2 </a:t>
              </a:r>
              <a:r>
                <a:rPr lang="pt-BR" sz="1800" dirty="0" err="1"/>
                <a:t>xxxxxxxxxxxxxxxxxxxxxxx</a:t>
              </a:r>
              <a:endParaRPr lang="pt-BR" sz="18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4925457" y="3432099"/>
              <a:ext cx="4824549" cy="321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dirty="0"/>
                <a:t>Autor 2 </a:t>
              </a:r>
              <a:r>
                <a:rPr lang="pt-BR" sz="1800" dirty="0" err="1"/>
                <a:t>xxxxxxxxxxxxxxxxxxxxxxx</a:t>
              </a:r>
              <a:endParaRPr lang="pt-BR" sz="18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4127933" y="2880341"/>
              <a:ext cx="4444205" cy="321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dirty="0"/>
                <a:t>E-mail: </a:t>
              </a:r>
              <a:r>
                <a:rPr lang="pt-BR" sz="1800" dirty="0" err="1"/>
                <a:t>xxxxxxxxxxxxxxxxxxxxx</a:t>
              </a:r>
              <a:endParaRPr lang="pt-BR" sz="18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4129978" y="3189690"/>
              <a:ext cx="4444205" cy="321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dirty="0"/>
                <a:t>E-mail: </a:t>
              </a:r>
              <a:r>
                <a:rPr lang="pt-BR" sz="1800" dirty="0" err="1"/>
                <a:t>xxxxxxxxxxxxxxxxxxxxx</a:t>
              </a:r>
              <a:endParaRPr lang="pt-BR" sz="18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4127933" y="3463592"/>
              <a:ext cx="4444205" cy="321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dirty="0"/>
                <a:t>E-mail: </a:t>
              </a:r>
              <a:r>
                <a:rPr lang="pt-BR" sz="1800" dirty="0" err="1"/>
                <a:t>xxxxxxxxxxxxxxxxxxxxx</a:t>
              </a:r>
              <a:endParaRPr lang="pt-BR" sz="1800" dirty="0"/>
            </a:p>
          </p:txBody>
        </p:sp>
      </p:grpSp>
      <p:sp>
        <p:nvSpPr>
          <p:cNvPr id="22" name="Retângulo de cantos arredondados 21"/>
          <p:cNvSpPr/>
          <p:nvPr/>
        </p:nvSpPr>
        <p:spPr>
          <a:xfrm>
            <a:off x="32266731" y="-10236037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</a:rPr>
              <a:t>Apresentação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2266731" y="-4019648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266731" y="2956806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</a:rPr>
              <a:t>Metodologia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2266731" y="10225146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</a:rPr>
              <a:t>Fundamentação Teórica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2191409" y="-7781565"/>
            <a:ext cx="148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Xxxxxxxxxxxxxxxxxxxxxxxxxxxxxxxxxxxxxxxxxxxxxxxxxxx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</a:t>
            </a:r>
            <a:endParaRPr lang="pt-BR" sz="2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2266731" y="5332273"/>
            <a:ext cx="148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Xxxxxxxxxxxxxxxxxxxxxxxxxxxxxxxxxxxxxxxxxxxxxxxxxxx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</a:t>
            </a:r>
            <a:endParaRPr lang="pt-BR" sz="2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2266731" y="-1850571"/>
            <a:ext cx="148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Xxxxxxxxxxxxxxxxxxxxxxxxxxxxxxxxxxxxxxxxxxxxxxxxxxx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</a:t>
            </a:r>
            <a:endParaRPr lang="pt-BR" sz="2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2266731" y="13182361"/>
            <a:ext cx="148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Xxxxxxxxxxxxxxxxxxxxxxxxxxxxxxxxxxxxxxxxxxxxxxxxxxx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</a:t>
            </a:r>
            <a:endParaRPr lang="pt-BR" sz="2400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32266731" y="15576834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</a:rPr>
              <a:t>Referências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2266731" y="17577892"/>
            <a:ext cx="148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Xxxxxxxxxxxxxxxxxxxxxxxxxxxxxxxxxxxxxxxxxxxxxxxxxxx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</a:t>
            </a:r>
            <a:endParaRPr lang="pt-BR" sz="2400" dirty="0"/>
          </a:p>
        </p:txBody>
      </p:sp>
      <p:grpSp>
        <p:nvGrpSpPr>
          <p:cNvPr id="47" name="Grupo 46"/>
          <p:cNvGrpSpPr/>
          <p:nvPr/>
        </p:nvGrpSpPr>
        <p:grpSpPr>
          <a:xfrm>
            <a:off x="1186259" y="7301388"/>
            <a:ext cx="8454231" cy="538653"/>
            <a:chOff x="-10252869" y="21678175"/>
            <a:chExt cx="31051500" cy="1748562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-10252869" y="21678175"/>
              <a:ext cx="31051500" cy="1748562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27431" y="21957576"/>
              <a:ext cx="3284517" cy="1251069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647" y="22018020"/>
              <a:ext cx="3286125" cy="1190625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806" y="22237094"/>
              <a:ext cx="2324100" cy="971550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262" y="22262494"/>
              <a:ext cx="2574978" cy="735708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8861" y="22078118"/>
              <a:ext cx="3313381" cy="1104460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9992" y="21879727"/>
              <a:ext cx="1404605" cy="1388998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52861" y="21733086"/>
              <a:ext cx="2295314" cy="1475559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53363" y="22341869"/>
              <a:ext cx="7440168" cy="762000"/>
            </a:xfrm>
            <a:prstGeom prst="rect">
              <a:avLst/>
            </a:prstGeom>
          </p:spPr>
        </p:pic>
      </p:grpSp>
      <p:pic>
        <p:nvPicPr>
          <p:cNvPr id="43" name="Imagem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3" y="152912"/>
            <a:ext cx="2661593" cy="1650188"/>
          </a:xfrm>
          <a:prstGeom prst="rect">
            <a:avLst/>
          </a:prstGeom>
        </p:spPr>
      </p:pic>
      <p:sp>
        <p:nvSpPr>
          <p:cNvPr id="45" name="CaixaDeTexto 44"/>
          <p:cNvSpPr txBox="1"/>
          <p:nvPr/>
        </p:nvSpPr>
        <p:spPr>
          <a:xfrm>
            <a:off x="48980056" y="-6720661"/>
            <a:ext cx="3792961" cy="367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Espaço para tabelas gráficos e imagens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067545" y="2794195"/>
            <a:ext cx="417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33394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90525" y="285750"/>
            <a:ext cx="7600950" cy="722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76" y="1142612"/>
            <a:ext cx="626155" cy="626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177" y="162786"/>
            <a:ext cx="2300371" cy="8457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26" y="413729"/>
            <a:ext cx="472067" cy="466822"/>
          </a:xfrm>
          <a:prstGeom prst="rect">
            <a:avLst/>
          </a:prstGeom>
        </p:spPr>
      </p:pic>
      <p:sp>
        <p:nvSpPr>
          <p:cNvPr id="22" name="Retângulo de cantos arredondados 21"/>
          <p:cNvSpPr/>
          <p:nvPr/>
        </p:nvSpPr>
        <p:spPr>
          <a:xfrm>
            <a:off x="32266731" y="-10236037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</a:rPr>
              <a:t>Apresentação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2266731" y="-4019648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266731" y="2956806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</a:rPr>
              <a:t>Metodologia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2266731" y="10225146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</a:rPr>
              <a:t>Fundamentação Teórica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2191409" y="-7781565"/>
            <a:ext cx="148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Xxxxxxxxxxxxxxxxxxxxxxxxxxxxxxxxxxxxxxxxxxxxxxxxxxx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</a:t>
            </a:r>
            <a:endParaRPr lang="pt-BR" sz="2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2266731" y="5332273"/>
            <a:ext cx="148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Xxxxxxxxxxxxxxxxxxxxxxxxxxxxxxxxxxxxxxxxxxxxxxxxxxx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</a:t>
            </a:r>
            <a:endParaRPr lang="pt-BR" sz="2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2266731" y="-1850571"/>
            <a:ext cx="148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Xxxxxxxxxxxxxxxxxxxxxxxxxxxxxxxxxxxxxxxxxxxxxxxxxxx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</a:t>
            </a:r>
            <a:endParaRPr lang="pt-BR" sz="2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2266731" y="13182361"/>
            <a:ext cx="148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Xxxxxxxxxxxxxxxxxxxxxxxxxxxxxxxxxxxxxxxxxxxxxxxxxxx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</a:t>
            </a:r>
            <a:endParaRPr lang="pt-BR" sz="2400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32266731" y="15576834"/>
            <a:ext cx="148209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</a:rPr>
              <a:t>Referências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2266731" y="17577892"/>
            <a:ext cx="148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Xxxxxxxxxxxxxxxxxxxxxxxxxxxxxxxxxxxxxxxxxxxxxxxxxxx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Xxxxxxxxxxxxxxxxxxxxxxxxxxxxxxxxxxxxxxxxxxxxxxx</a:t>
            </a:r>
            <a:endParaRPr lang="pt-BR" sz="2400" dirty="0"/>
          </a:p>
          <a:p>
            <a:r>
              <a:rPr lang="pt-BR" sz="2400" dirty="0" err="1"/>
              <a:t>xxxxxxxxxxxxxxxxx</a:t>
            </a:r>
            <a:endParaRPr lang="pt-BR" sz="2400" dirty="0"/>
          </a:p>
        </p:txBody>
      </p:sp>
      <p:grpSp>
        <p:nvGrpSpPr>
          <p:cNvPr id="47" name="Grupo 46"/>
          <p:cNvGrpSpPr/>
          <p:nvPr/>
        </p:nvGrpSpPr>
        <p:grpSpPr>
          <a:xfrm>
            <a:off x="1317901" y="7467600"/>
            <a:ext cx="8454231" cy="538653"/>
            <a:chOff x="-10252869" y="21678175"/>
            <a:chExt cx="31051500" cy="1748562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-10252869" y="21678175"/>
              <a:ext cx="31051500" cy="1748562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27431" y="21957576"/>
              <a:ext cx="3284517" cy="1251069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647" y="22018020"/>
              <a:ext cx="3286125" cy="1190625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806" y="22237094"/>
              <a:ext cx="2324100" cy="971550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262" y="22262494"/>
              <a:ext cx="2574978" cy="735708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8861" y="22078118"/>
              <a:ext cx="3313381" cy="1104460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9992" y="21879727"/>
              <a:ext cx="1404605" cy="1388998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52861" y="21733086"/>
              <a:ext cx="2295314" cy="1475559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53363" y="22341869"/>
              <a:ext cx="7440168" cy="762000"/>
            </a:xfrm>
            <a:prstGeom prst="rect">
              <a:avLst/>
            </a:prstGeom>
          </p:spPr>
        </p:pic>
      </p:grpSp>
      <p:pic>
        <p:nvPicPr>
          <p:cNvPr id="43" name="Imagem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179" y="1188388"/>
            <a:ext cx="959042" cy="594606"/>
          </a:xfrm>
          <a:prstGeom prst="rect">
            <a:avLst/>
          </a:prstGeom>
        </p:spPr>
      </p:pic>
      <p:sp>
        <p:nvSpPr>
          <p:cNvPr id="45" name="CaixaDeTexto 44"/>
          <p:cNvSpPr txBox="1"/>
          <p:nvPr/>
        </p:nvSpPr>
        <p:spPr>
          <a:xfrm>
            <a:off x="48980056" y="-6720661"/>
            <a:ext cx="3792961" cy="367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Espaço para tabelas gráficos e imagens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1995" y="385530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Titulo ou subtítulo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7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80</Words>
  <Application>Microsoft Office PowerPoint</Application>
  <PresentationFormat>Papel B4 (ISO) (250x353 mm)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HP</cp:lastModifiedBy>
  <cp:revision>8</cp:revision>
  <dcterms:created xsi:type="dcterms:W3CDTF">2018-12-05T22:18:42Z</dcterms:created>
  <dcterms:modified xsi:type="dcterms:W3CDTF">2018-12-06T02:15:10Z</dcterms:modified>
</cp:coreProperties>
</file>