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</p:sldIdLst>
  <p:sldSz cx="9906000" cy="6858000" type="A4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18" y="96"/>
      </p:cViewPr>
      <p:guideLst>
        <p:guide orient="horz" pos="2160"/>
        <p:guide pos="30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23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73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41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00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7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25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01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20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85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74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56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35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159365" y="1456369"/>
            <a:ext cx="9621944" cy="4668212"/>
          </a:xfrm>
          <a:prstGeom prst="roundRect">
            <a:avLst>
              <a:gd name="adj" fmla="val 6889"/>
            </a:avLst>
          </a:prstGeom>
          <a:solidFill>
            <a:schemeClr val="bg1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945931" y="1690459"/>
            <a:ext cx="7903297" cy="186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30200" algn="ctr"/>
            <a:r>
              <a:rPr lang="pt-BR" sz="4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Título</a:t>
            </a:r>
            <a:endParaRPr lang="pt-BR" sz="4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R="535940" algn="ctr">
              <a:lnSpc>
                <a:spcPct val="107000"/>
              </a:lnSpc>
              <a:spcAft>
                <a:spcPts val="575"/>
              </a:spcAft>
            </a:pPr>
            <a:r>
              <a:rPr lang="pt-B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Subtítulo (se houver) 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4000" dirty="0"/>
              <a:t>                                          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317972" y="4001787"/>
            <a:ext cx="54633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Autor 1 – Nome completo – e-mail</a:t>
            </a:r>
          </a:p>
          <a:p>
            <a:r>
              <a:rPr lang="pt-BR" sz="2000" dirty="0"/>
              <a:t>Autor </a:t>
            </a:r>
            <a:r>
              <a:rPr lang="pt-BR" sz="2000" dirty="0" smtClean="0"/>
              <a:t>2 </a:t>
            </a:r>
            <a:r>
              <a:rPr lang="pt-BR" sz="2000" dirty="0"/>
              <a:t>– Nome </a:t>
            </a:r>
            <a:r>
              <a:rPr lang="pt-BR" sz="2000" dirty="0" smtClean="0"/>
              <a:t>completo </a:t>
            </a:r>
            <a:r>
              <a:rPr lang="pt-BR" sz="2000" dirty="0"/>
              <a:t>– e-mail</a:t>
            </a:r>
          </a:p>
          <a:p>
            <a:r>
              <a:rPr lang="pt-BR" sz="2000" dirty="0"/>
              <a:t>Autor </a:t>
            </a:r>
            <a:r>
              <a:rPr lang="pt-BR" sz="2000" dirty="0" smtClean="0"/>
              <a:t>2 </a:t>
            </a:r>
            <a:r>
              <a:rPr lang="pt-BR" sz="2000" dirty="0"/>
              <a:t>– Nome </a:t>
            </a:r>
            <a:r>
              <a:rPr lang="pt-BR" sz="2000" dirty="0" smtClean="0"/>
              <a:t>completo </a:t>
            </a:r>
            <a:r>
              <a:rPr lang="pt-BR" sz="2000" dirty="0"/>
              <a:t>– e-mail</a:t>
            </a:r>
          </a:p>
          <a:p>
            <a:endParaRPr lang="pt-BR" sz="2000" dirty="0"/>
          </a:p>
          <a:p>
            <a:r>
              <a:rPr lang="pt-BR" sz="2000" dirty="0" smtClean="0"/>
              <a:t>Orientador</a:t>
            </a:r>
            <a:r>
              <a:rPr lang="pt-BR" sz="2000" dirty="0"/>
              <a:t>: – Nome completo – e-mail</a:t>
            </a:r>
            <a:endParaRPr lang="pt-BR" sz="4000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489645CD-1516-4183-BEC4-306579BC7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21" y="45941"/>
            <a:ext cx="1326128" cy="1311393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521" y="6134778"/>
            <a:ext cx="580795" cy="64211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337" y="6503589"/>
            <a:ext cx="1289516" cy="220506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329" y="6377758"/>
            <a:ext cx="1219201" cy="373467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795" y="6134778"/>
            <a:ext cx="638739" cy="64303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04800" y="3372299"/>
            <a:ext cx="3687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Colocar imagem, casa seja necessário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699"/>
            <a:ext cx="4848281" cy="131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8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de cantos arredondados 8"/>
          <p:cNvSpPr/>
          <p:nvPr/>
        </p:nvSpPr>
        <p:spPr>
          <a:xfrm>
            <a:off x="202322" y="372863"/>
            <a:ext cx="7874494" cy="6302266"/>
          </a:xfrm>
          <a:prstGeom prst="roundRect">
            <a:avLst>
              <a:gd name="adj" fmla="val 1871"/>
            </a:avLst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82926" y="1019493"/>
            <a:ext cx="7346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Tópico</a:t>
            </a:r>
            <a:endParaRPr lang="pt-BR" sz="20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8300621" y="372863"/>
            <a:ext cx="1516599" cy="6302266"/>
          </a:xfrm>
          <a:prstGeom prst="roundRect">
            <a:avLst/>
          </a:prstGeom>
          <a:solidFill>
            <a:schemeClr val="bg1">
              <a:alpha val="8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1EE1868D-0C8E-4DB9-AD78-6C918BE58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687" y="524757"/>
            <a:ext cx="990466" cy="979461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442" y="5586192"/>
            <a:ext cx="808486" cy="89383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161" y="3441904"/>
            <a:ext cx="1289516" cy="220506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162" y="3934439"/>
            <a:ext cx="1219201" cy="373467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442" y="4536580"/>
            <a:ext cx="860954" cy="86674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687" y="1622139"/>
            <a:ext cx="1054790" cy="103401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161" y="2839023"/>
            <a:ext cx="1221340" cy="45973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159933" y="2040467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Texto do tópico</a:t>
            </a:r>
          </a:p>
          <a:p>
            <a:endParaRPr lang="pt-BR" dirty="0"/>
          </a:p>
          <a:p>
            <a:r>
              <a:rPr lang="pt-BR" dirty="0" smtClean="0"/>
              <a:t>Podem ser usadas imagens e, tabelas e gráficos</a:t>
            </a:r>
          </a:p>
          <a:p>
            <a:endParaRPr lang="pt-BR" dirty="0"/>
          </a:p>
          <a:p>
            <a:r>
              <a:rPr lang="pt-BR" dirty="0" smtClean="0"/>
              <a:t>O tempo de apresentação é de 15 minutos </a:t>
            </a:r>
          </a:p>
          <a:p>
            <a:endParaRPr lang="pt-BR" dirty="0"/>
          </a:p>
          <a:p>
            <a:r>
              <a:rPr lang="pt-BR" dirty="0" smtClean="0"/>
              <a:t>Sugerimos a utilização de até 10 slides, além da capa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3382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1237</TotalTime>
  <Words>73</Words>
  <Application>Microsoft Office PowerPoint</Application>
  <PresentationFormat>Papel A4 (210 x 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osvaldo barros</dc:creator>
  <cp:lastModifiedBy>OSVALDO</cp:lastModifiedBy>
  <cp:revision>33</cp:revision>
  <dcterms:created xsi:type="dcterms:W3CDTF">2019-07-19T15:17:51Z</dcterms:created>
  <dcterms:modified xsi:type="dcterms:W3CDTF">2022-07-10T16:55:19Z</dcterms:modified>
</cp:coreProperties>
</file>