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1pPr>
    <a:lvl2pPr marL="1963248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2pPr>
    <a:lvl3pPr marL="3926495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3pPr>
    <a:lvl4pPr marL="5889743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4pPr>
    <a:lvl5pPr marL="7852990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5pPr>
    <a:lvl6pPr marL="9816238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6pPr>
    <a:lvl7pPr marL="11779485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7pPr>
    <a:lvl8pPr marL="13742733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8pPr>
    <a:lvl9pPr marL="15705981" algn="l" defTabSz="3926495" rtl="0" eaLnBrk="1" latinLnBrk="0" hangingPunct="1">
      <a:defRPr sz="77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2" userDrawn="1">
          <p15:clr>
            <a:srgbClr val="A4A3A4"/>
          </p15:clr>
        </p15:guide>
        <p15:guide id="2" pos="8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1554" y="-7314"/>
      </p:cViewPr>
      <p:guideLst>
        <p:guide orient="horz" pos="13652"/>
        <p:guide pos="8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73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2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1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9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4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4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1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7839-F58C-4A08-8D2F-8937E75F52DF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F61A-7B61-46D6-A673-A40D754F5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2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6" y="150865"/>
            <a:ext cx="27381757" cy="4965236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431584" y="347336"/>
            <a:ext cx="13499133" cy="3949765"/>
          </a:xfrm>
          <a:prstGeom prst="roundRect">
            <a:avLst>
              <a:gd name="adj" fmla="val 38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6261" tIns="163131" rIns="326261" bIns="163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7584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35" y="347336"/>
            <a:ext cx="1242223" cy="166799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829545" y="498202"/>
            <a:ext cx="78239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Universidade Federal do Pará</a:t>
            </a:r>
          </a:p>
          <a:p>
            <a:r>
              <a:rPr lang="pt-BR" sz="4000" dirty="0"/>
              <a:t>Campus Universitário de Abaetetuba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5110102" y="48994732"/>
            <a:ext cx="17944401" cy="228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269" dirty="0"/>
              <a:t>Titulo (tamanho 40)                                       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29545" y="54550796"/>
            <a:ext cx="17887312" cy="338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136" dirty="0"/>
              <a:t>Autor(es):</a:t>
            </a:r>
          </a:p>
          <a:p>
            <a:endParaRPr lang="pt-BR" sz="7136" dirty="0"/>
          </a:p>
          <a:p>
            <a:r>
              <a:rPr lang="pt-BR" sz="7136" dirty="0"/>
              <a:t>Orientador(es): </a:t>
            </a:r>
            <a:endParaRPr lang="pt-BR" sz="14269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156205" y="5654236"/>
            <a:ext cx="12743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/>
              <a:t>Titulo do Trabalho (tamanho 72)</a:t>
            </a:r>
          </a:p>
          <a:p>
            <a:r>
              <a:rPr lang="pt-BR" sz="7200" dirty="0"/>
              <a:t>                                                     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4628549" y="701256"/>
            <a:ext cx="11730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Autor(es) </a:t>
            </a:r>
            <a:endParaRPr lang="pt-BR" sz="4000" dirty="0" smtClean="0"/>
          </a:p>
          <a:p>
            <a:r>
              <a:rPr lang="pt-BR" sz="4000" dirty="0"/>
              <a:t> </a:t>
            </a:r>
            <a:r>
              <a:rPr lang="pt-BR" sz="4000" dirty="0" smtClean="0"/>
              <a:t>  </a:t>
            </a:r>
            <a:r>
              <a:rPr lang="pt-BR" sz="4000" dirty="0" smtClean="0"/>
              <a:t>Autor </a:t>
            </a:r>
            <a:r>
              <a:rPr lang="pt-BR" sz="4000" dirty="0"/>
              <a:t>1 -  nome   -     e-mail</a:t>
            </a:r>
          </a:p>
          <a:p>
            <a:r>
              <a:rPr lang="pt-BR" sz="4000" dirty="0"/>
              <a:t>   Autor 2 -  nome   -     e-mail</a:t>
            </a:r>
          </a:p>
          <a:p>
            <a:r>
              <a:rPr lang="pt-BR" sz="4000" dirty="0"/>
              <a:t>   Autor 3 -  nome   -     e-mail</a:t>
            </a:r>
          </a:p>
          <a:p>
            <a:r>
              <a:rPr lang="pt-BR" sz="4000" dirty="0" smtClean="0"/>
              <a:t>Orientador – nome  -    </a:t>
            </a:r>
            <a:r>
              <a:rPr lang="pt-BR" sz="4000" dirty="0" err="1"/>
              <a:t>email</a:t>
            </a:r>
            <a:r>
              <a:rPr lang="pt-BR" sz="4000" dirty="0"/>
              <a:t>                           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947543" y="7362004"/>
            <a:ext cx="26670900" cy="361997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740708" y="8570967"/>
            <a:ext cx="12834616" cy="31078869"/>
          </a:xfrm>
          <a:prstGeom prst="roundRect">
            <a:avLst>
              <a:gd name="adj" fmla="val 3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6261" tIns="163131" rIns="326261" bIns="163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7584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15287848" y="8583939"/>
            <a:ext cx="12834616" cy="31078869"/>
          </a:xfrm>
          <a:prstGeom prst="roundRect">
            <a:avLst>
              <a:gd name="adj" fmla="val 3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6261" tIns="163131" rIns="326261" bIns="1631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7584" dirty="0"/>
              <a:t> 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163573" y="8874333"/>
            <a:ext cx="91196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/>
              <a:t>Estrutura do Projeto (tamanho 50)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294797" y="10495892"/>
            <a:ext cx="6824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Sugerimos utilizar fonte no tamanho 30 - 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5780944" y="8979602"/>
            <a:ext cx="123415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/>
              <a:t>Resultados parciais e bibliografia (tamanho 50)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5780944" y="10469914"/>
            <a:ext cx="6824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Sugerimos utilizar fonte no tamanho 30 -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345" y="2278671"/>
            <a:ext cx="11590283" cy="254389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05" y="40278374"/>
            <a:ext cx="27381758" cy="2402811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489645CD-1516-4183-BEC4-306579BC7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53" y="40464184"/>
            <a:ext cx="2173446" cy="2149296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45" y="40822761"/>
            <a:ext cx="3761183" cy="1432143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724" y="40567006"/>
            <a:ext cx="1694197" cy="1873055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47" y="41538831"/>
            <a:ext cx="3761558" cy="64322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82" y="41246072"/>
            <a:ext cx="3556447" cy="1089415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159" y="40600958"/>
            <a:ext cx="1863221" cy="18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3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83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osvaldo barros</dc:creator>
  <cp:lastModifiedBy>OSVALDO</cp:lastModifiedBy>
  <cp:revision>12</cp:revision>
  <dcterms:created xsi:type="dcterms:W3CDTF">2019-07-19T15:17:51Z</dcterms:created>
  <dcterms:modified xsi:type="dcterms:W3CDTF">2021-10-09T05:49:46Z</dcterms:modified>
</cp:coreProperties>
</file>