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0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318" y="96"/>
      </p:cViewPr>
      <p:guideLst>
        <p:guide orient="horz" pos="2160"/>
        <p:guide pos="30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230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873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41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500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272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25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013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20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0855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74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7839-F58C-4A08-8D2F-8937E75F52DF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56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7839-F58C-4A08-8D2F-8937E75F52DF}" type="datetimeFigureOut">
              <a:rPr lang="pt-BR" smtClean="0"/>
              <a:t>09/10/2021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F61A-7B61-46D6-A673-A40D754F54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535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4.jpeg"/><Relationship Id="rId4" Type="http://schemas.openxmlformats.org/officeDocument/2006/relationships/image" Target="../media/image9.emf"/><Relationship Id="rId9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416"/>
            <a:ext cx="9906001" cy="6869415"/>
          </a:xfrm>
          <a:prstGeom prst="rect">
            <a:avLst/>
          </a:prstGeom>
        </p:spPr>
      </p:pic>
      <p:sp>
        <p:nvSpPr>
          <p:cNvPr id="2" name="Retângulo de cantos arredondados 1"/>
          <p:cNvSpPr/>
          <p:nvPr/>
        </p:nvSpPr>
        <p:spPr>
          <a:xfrm>
            <a:off x="159365" y="1385456"/>
            <a:ext cx="9621944" cy="4668212"/>
          </a:xfrm>
          <a:prstGeom prst="roundRect">
            <a:avLst>
              <a:gd name="adj" fmla="val 688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945931" y="2470591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Titulo (tamanho 40)                                          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460531" y="4263613"/>
            <a:ext cx="501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Autor(es):</a:t>
            </a:r>
          </a:p>
          <a:p>
            <a:endParaRPr lang="pt-BR" sz="2000" dirty="0"/>
          </a:p>
          <a:p>
            <a:r>
              <a:rPr lang="pt-BR" sz="2000" dirty="0"/>
              <a:t>Orientador(es): </a:t>
            </a:r>
            <a:endParaRPr lang="pt-BR" sz="4000" dirty="0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xmlns="" id="{489645CD-1516-4183-BEC4-306579BC71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100" y="22075"/>
            <a:ext cx="1326128" cy="131139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00" y="118665"/>
            <a:ext cx="5447867" cy="1192728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339" y="6258272"/>
            <a:ext cx="1210733" cy="461010"/>
          </a:xfrm>
          <a:prstGeom prst="rect">
            <a:avLst/>
          </a:prstGeom>
        </p:spPr>
      </p:pic>
      <p:pic>
        <p:nvPicPr>
          <p:cNvPr id="19" name="Imagem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521" y="6134778"/>
            <a:ext cx="580795" cy="642110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337" y="6503589"/>
            <a:ext cx="1289516" cy="220506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329" y="6377758"/>
            <a:ext cx="1219201" cy="373467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6795" y="6134778"/>
            <a:ext cx="638739" cy="643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8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1416"/>
            <a:ext cx="9906001" cy="6869415"/>
          </a:xfrm>
          <a:prstGeom prst="rect">
            <a:avLst/>
          </a:prstGeom>
        </p:spPr>
      </p:pic>
      <p:sp>
        <p:nvSpPr>
          <p:cNvPr id="9" name="Retângulo de cantos arredondados 8"/>
          <p:cNvSpPr/>
          <p:nvPr/>
        </p:nvSpPr>
        <p:spPr>
          <a:xfrm>
            <a:off x="230819" y="372863"/>
            <a:ext cx="7874494" cy="6302266"/>
          </a:xfrm>
          <a:prstGeom prst="roundRect">
            <a:avLst>
              <a:gd name="adj" fmla="val 18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94700" y="2066259"/>
            <a:ext cx="7346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Texto (tamanho 20) </a:t>
            </a:r>
            <a:r>
              <a:rPr lang="pt-BR" sz="4000" dirty="0"/>
              <a:t>                                                                                         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74171" y="711423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Titulo (tamanho 40)                                           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8300621" y="372863"/>
            <a:ext cx="1516599" cy="6302266"/>
          </a:xfrm>
          <a:prstGeom prst="roundRect">
            <a:avLst/>
          </a:prstGeom>
          <a:solidFill>
            <a:schemeClr val="bg1">
              <a:alpha val="82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xmlns="" id="{1EE1868D-0C8E-4DB9-AD78-6C918BE589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3687" y="524757"/>
            <a:ext cx="990466" cy="97946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4162" y="1700069"/>
            <a:ext cx="1289516" cy="65814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552" y="2752220"/>
            <a:ext cx="1210733" cy="46101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442" y="5586192"/>
            <a:ext cx="808486" cy="893839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161" y="3441904"/>
            <a:ext cx="1289516" cy="220506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4162" y="3934439"/>
            <a:ext cx="1219201" cy="373467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8442" y="4536580"/>
            <a:ext cx="860954" cy="86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451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</TotalTime>
  <Words>19</Words>
  <Application>Microsoft Office PowerPoint</Application>
  <PresentationFormat>Papel A4 (210 x 297 mm)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osvaldo barros</dc:creator>
  <cp:lastModifiedBy>OSVALDO</cp:lastModifiedBy>
  <cp:revision>17</cp:revision>
  <dcterms:created xsi:type="dcterms:W3CDTF">2019-07-19T15:17:51Z</dcterms:created>
  <dcterms:modified xsi:type="dcterms:W3CDTF">2021-10-09T05:32:50Z</dcterms:modified>
</cp:coreProperties>
</file>