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pos="3974" userDrawn="1">
          <p15:clr>
            <a:srgbClr val="A4A3A4"/>
          </p15:clr>
        </p15:guide>
        <p15:guide id="5" orient="horz" pos="398" userDrawn="1">
          <p15:clr>
            <a:srgbClr val="A4A3A4"/>
          </p15:clr>
        </p15:guide>
        <p15:guide id="6" orient="horz" pos="56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2310" y="-1350"/>
      </p:cViewPr>
      <p:guideLst>
        <p:guide orient="horz" pos="3097"/>
        <p:guide pos="2160"/>
        <p:guide pos="346"/>
        <p:guide pos="3974"/>
        <p:guide orient="horz" pos="398"/>
        <p:guide orient="horz" pos="56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0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73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73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8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39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00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86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1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03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60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2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3239-1C21-4C53-9ECE-6C03E25F03FD}" type="datetimeFigureOut">
              <a:rPr lang="pt-BR" smtClean="0"/>
              <a:t>11/06/2022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A3BC1-74D7-4FCE-BEC9-B77D73C1E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530196"/>
            <a:ext cx="6858000" cy="619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49275" y="501216"/>
            <a:ext cx="250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ommons" pitchFamily="2" charset="0"/>
              </a:rPr>
              <a:t>Curso de Astronomia</a:t>
            </a:r>
            <a:endParaRPr lang="pt-BR" dirty="0">
              <a:solidFill>
                <a:schemeClr val="bg1"/>
              </a:solidFill>
              <a:latin typeface="Commons" pitchFamily="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9275" y="813873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ommons" pitchFamily="2" charset="0"/>
              </a:rPr>
              <a:t>Atividades para a sala de aula</a:t>
            </a:r>
            <a:endParaRPr lang="pt-BR" dirty="0">
              <a:solidFill>
                <a:schemeClr val="bg1"/>
              </a:solidFill>
              <a:latin typeface="Commons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8096" y="1202095"/>
            <a:ext cx="266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EQUADOR DAS PESSOAS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4" y="9109495"/>
            <a:ext cx="980692" cy="36915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104" y="9082372"/>
            <a:ext cx="1298561" cy="39627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2971802" y="1168121"/>
            <a:ext cx="3886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Prof. Dr. Osvaldo dos Santos Barros</a:t>
            </a:r>
          </a:p>
          <a:p>
            <a:pPr algn="r"/>
            <a:r>
              <a:rPr lang="pt-BR" sz="1200" dirty="0">
                <a:solidFill>
                  <a:srgbClr val="FF0000"/>
                </a:solidFill>
              </a:rPr>
              <a:t>www.osvaldosb.com</a:t>
            </a:r>
            <a:r>
              <a:rPr lang="pt-BR" sz="1200" dirty="0"/>
              <a:t> 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F8A13F64-DB73-F271-189F-52017B0C03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315" y="39478"/>
            <a:ext cx="1538700" cy="1184694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657728" y="9119821"/>
            <a:ext cx="3886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Prof. Dr. Osvaldo dos Santos Barros</a:t>
            </a:r>
          </a:p>
          <a:p>
            <a:pPr algn="r"/>
            <a:r>
              <a:rPr lang="pt-BR" sz="1200" dirty="0">
                <a:solidFill>
                  <a:srgbClr val="FF0000"/>
                </a:solidFill>
              </a:rPr>
              <a:t>www.osvaldosb.com</a:t>
            </a:r>
            <a:r>
              <a:rPr lang="pt-BR" sz="1200" dirty="0"/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49275" y="1629786"/>
            <a:ext cx="575945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pt-BR" sz="1400" dirty="0" smtClean="0"/>
              <a:t>O equador é a linha que marca o centro de um planeta, ela separa os hemisférios Norte (de cima) e Sul (de baixo). Podemos compreender a linha do equador como a barriga do planeta, como se fosse um cinturão.</a:t>
            </a:r>
            <a:endParaRPr lang="pt-BR" sz="1400" dirty="0" smtClean="0"/>
          </a:p>
          <a:p>
            <a:pPr indent="444500" algn="just"/>
            <a:endParaRPr lang="pt-BR" sz="1400" dirty="0"/>
          </a:p>
          <a:p>
            <a:pPr indent="444500" algn="just"/>
            <a:r>
              <a:rPr lang="pt-BR" sz="1400" b="1" dirty="0" smtClean="0"/>
              <a:t>Tamanho da barriga</a:t>
            </a:r>
            <a:endParaRPr lang="pt-BR" sz="1400" b="1" dirty="0" smtClean="0"/>
          </a:p>
          <a:p>
            <a:pPr indent="444500" algn="just"/>
            <a:r>
              <a:rPr lang="pt-BR" sz="1400" dirty="0" smtClean="0"/>
              <a:t>Algumas pessoas tem o tamanho da barriga maior que de outras e isso pode ser um sinal da fragilidade da sua saúde. Por esse motivo, a Organização Mundial da Saúde – OMS, criou uma orientação para que as pessoas observem a qualidade de vida, tendo como referência o tamanho da medida da circunferência da barriga. </a:t>
            </a:r>
          </a:p>
          <a:p>
            <a:pPr indent="444500" algn="just"/>
            <a:r>
              <a:rPr lang="pt-BR" sz="1400" dirty="0" smtClean="0"/>
              <a:t>A medida de 100 (cem) centímetros, ou 1 (um) metro é a medida limite para que a pessoas identifiquem o perigo de desenvolver doenças, enfermidades originárias do excesso de peso, entre elas: O diabetes (excesso de açúcar no sangue), aumento da pressão arterial (pressão alta) e nesses dois casos as pessoas ficam sujeitas a sofrer problemas cardíacos, ou seja, doenças no coração e por isso sofrer um infarto, ou ataque do coração.</a:t>
            </a:r>
            <a:endParaRPr lang="pt-BR" sz="1400" dirty="0"/>
          </a:p>
          <a:p>
            <a:pPr indent="444500" algn="just"/>
            <a:endParaRPr lang="pt-BR" sz="1400" dirty="0" smtClean="0"/>
          </a:p>
          <a:p>
            <a:pPr indent="444500" algn="just"/>
            <a:r>
              <a:rPr lang="pt-BR" sz="1400" b="1" dirty="0" smtClean="0"/>
              <a:t>Como contribuir com as pessoas?</a:t>
            </a:r>
            <a:endParaRPr lang="pt-BR" sz="1400" b="1" dirty="0" smtClean="0"/>
          </a:p>
          <a:p>
            <a:pPr indent="444500" algn="just"/>
            <a:r>
              <a:rPr lang="pt-BR" sz="1400" dirty="0" smtClean="0"/>
              <a:t>Para ajudar no cuidado com as pessoas, podemos medir o tamanho da sua barriga, como o equador de um planeta e registrarmos essa medida para sabermos se elas estão em risco de saúde.</a:t>
            </a:r>
            <a:endParaRPr lang="pt-BR" sz="1400" dirty="0" smtClean="0"/>
          </a:p>
          <a:p>
            <a:pPr indent="444500" algn="just"/>
            <a:endParaRPr lang="pt-BR" sz="1400" dirty="0" smtClean="0"/>
          </a:p>
          <a:p>
            <a:pPr indent="444500" algn="just"/>
            <a:r>
              <a:rPr lang="pt-BR" sz="1400" b="1" dirty="0" smtClean="0"/>
              <a:t>Medindo o equador de uma pessoa</a:t>
            </a:r>
            <a:endParaRPr lang="pt-BR" sz="1400" b="1" dirty="0" smtClean="0"/>
          </a:p>
          <a:p>
            <a:pPr indent="444500" algn="just"/>
            <a:r>
              <a:rPr lang="pt-BR" sz="1400" dirty="0" smtClean="0"/>
              <a:t>Para medir o equador ou a barriga de uma pessoa vamos utilizar um barbante  e dar uma volta completa, na barriga. Marcamos o tamanho e assim teremos o tamanho da barriga, depois medimos o fio, até onde foi marcado, em uma régua, trena ou fita métrica. Assim, saberemos essa medida em centímetros. </a:t>
            </a:r>
          </a:p>
          <a:p>
            <a:pPr indent="444500" algn="just"/>
            <a:r>
              <a:rPr lang="pt-BR" sz="1400" dirty="0" smtClean="0"/>
              <a:t>Essa pode ser uma atividade que você pode fazer com as pessoas da sua família.</a:t>
            </a:r>
          </a:p>
          <a:p>
            <a:pPr indent="444500" algn="just"/>
            <a:r>
              <a:rPr lang="pt-BR" sz="1400" dirty="0"/>
              <a:t>Caso alguém tenha a medida de 100 centímetros ( 100 cm) ou um metro (1 m), então, incentive essa pessoa a fazer exercícios como caminhadas, ou mudanças de hábitos alimentares, como o consumo de frutas e legumes.</a:t>
            </a:r>
          </a:p>
          <a:p>
            <a:pPr indent="444500"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03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530196"/>
            <a:ext cx="6858000" cy="619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49275" y="501216"/>
            <a:ext cx="250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ommons" pitchFamily="2" charset="0"/>
              </a:rPr>
              <a:t>Curso de Astronomia</a:t>
            </a:r>
            <a:endParaRPr lang="pt-BR" dirty="0">
              <a:solidFill>
                <a:schemeClr val="bg1"/>
              </a:solidFill>
              <a:latin typeface="Commons" pitchFamily="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9275" y="813873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ommons" pitchFamily="2" charset="0"/>
              </a:rPr>
              <a:t>Atividades para a sala de aula</a:t>
            </a:r>
            <a:endParaRPr lang="pt-BR" dirty="0">
              <a:solidFill>
                <a:schemeClr val="bg1"/>
              </a:solidFill>
              <a:latin typeface="Commons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8096" y="1202095"/>
            <a:ext cx="266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EQUADOR DAS PESSOAS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4" y="9109495"/>
            <a:ext cx="980692" cy="36915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104" y="9082372"/>
            <a:ext cx="1298561" cy="39627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2971802" y="1168121"/>
            <a:ext cx="3886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Prof. Dr. Osvaldo dos Santos Barros</a:t>
            </a:r>
          </a:p>
          <a:p>
            <a:pPr algn="r"/>
            <a:r>
              <a:rPr lang="pt-BR" sz="1200" dirty="0">
                <a:solidFill>
                  <a:srgbClr val="FF0000"/>
                </a:solidFill>
              </a:rPr>
              <a:t>www.osvaldosb.com</a:t>
            </a:r>
            <a:r>
              <a:rPr lang="pt-BR" sz="1200" dirty="0"/>
              <a:t> 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F8A13F64-DB73-F271-189F-52017B0C03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315" y="39478"/>
            <a:ext cx="1538700" cy="1184694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657728" y="9119821"/>
            <a:ext cx="3886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Prof. Dr. Osvaldo dos Santos Barros</a:t>
            </a:r>
          </a:p>
          <a:p>
            <a:pPr algn="r"/>
            <a:r>
              <a:rPr lang="pt-BR" sz="1200" dirty="0">
                <a:solidFill>
                  <a:srgbClr val="FF0000"/>
                </a:solidFill>
              </a:rPr>
              <a:t>www.osvaldosb.com</a:t>
            </a:r>
            <a:r>
              <a:rPr lang="pt-BR" sz="1200" dirty="0"/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49275" y="1648676"/>
            <a:ext cx="575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pt-BR" sz="1400" dirty="0" smtClean="0"/>
              <a:t>Cuidando da saúde de quem você gosta, também é uma forma de carinho, uma prova do amor que você tem por essas pessoas. Afinal, queremos ter mais tempo e saúde para passarmos momentos agradáveis com elas.</a:t>
            </a:r>
            <a:endParaRPr lang="pt-BR" sz="1400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595" y="6001737"/>
            <a:ext cx="4438810" cy="2219405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549275" y="8227103"/>
            <a:ext cx="5759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pt-BR" sz="1400" dirty="0" smtClean="0"/>
              <a:t>Essa é uma tabela que traz os dados necessários à compreensão das medidas que indicaram os cuidados que se fazem necessários para a manutenção da saúde.</a:t>
            </a:r>
            <a:endParaRPr lang="pt-BR" sz="1400" dirty="0" smtClean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102" y="2556922"/>
            <a:ext cx="4783796" cy="349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9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496</Words>
  <Application>Microsoft Office PowerPoint</Application>
  <PresentationFormat>Papel A4 (210 x 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Commons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OSVALDO</dc:creator>
  <cp:lastModifiedBy>OSVALDO</cp:lastModifiedBy>
  <cp:revision>34</cp:revision>
  <dcterms:created xsi:type="dcterms:W3CDTF">2022-05-09T13:19:20Z</dcterms:created>
  <dcterms:modified xsi:type="dcterms:W3CDTF">2022-06-11T13:18:36Z</dcterms:modified>
</cp:coreProperties>
</file>