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30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7FC9A2-583E-98DC-CB67-C1673E2B4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DE8F19-898D-2D37-4837-ABCB709AC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26CA2A5-2505-3BD1-8F9E-8DE517795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1A5-DB38-426E-8344-8B371A6F10CE}" type="datetimeFigureOut">
              <a:rPr lang="pt-BR" smtClean="0"/>
              <a:t>20/06/2026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92276C-F012-DA14-C5D1-B2576789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C94821-F697-CF3A-5D2A-3C7449E3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FDCB-073A-4E69-AA86-F804D174C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267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C77AC1-16BA-21BE-4F11-2EC9E63B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05DC1E36-6342-C42D-51C8-34A68CADA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2C98BD7-FE84-DC16-6593-CA04E1D1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1A5-DB38-426E-8344-8B371A6F10CE}" type="datetimeFigureOut">
              <a:rPr lang="pt-BR" smtClean="0"/>
              <a:t>20/06/2026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037E22F-AD39-4307-C9B9-41E190CA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BA5DE5E-7432-5B86-B507-AFB5DA177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FDCB-073A-4E69-AA86-F804D174C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025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EDB975-DBC5-1663-5E8E-C0AEF6EEC2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F1CE25E-E395-4F49-6410-D1B11EC32F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100AA09-3228-55B0-0727-B666F752E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1A5-DB38-426E-8344-8B371A6F10CE}" type="datetimeFigureOut">
              <a:rPr lang="pt-BR" smtClean="0"/>
              <a:t>20/06/2026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5AD868-615D-1A54-0FA6-4404D576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D54C9E2-9D1D-3A3E-869C-857E4556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FDCB-073A-4E69-AA86-F804D174C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3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CA277-661E-2D73-0179-F9FCBB813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859CB20-EB19-6961-AEE5-5D2AFF94A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51930E7-E01F-ADE9-0B68-FF87146F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1A5-DB38-426E-8344-8B371A6F10CE}" type="datetimeFigureOut">
              <a:rPr lang="pt-BR" smtClean="0"/>
              <a:t>20/06/2026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1A0B300D-6031-E9C5-4DB0-33F9963F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F1065A9-485A-EF4A-6FB9-7E90A76D4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FDCB-073A-4E69-AA86-F804D174C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846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DB1392-E5F3-5C0C-052F-0286B605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1344934-A03B-B13B-D1F2-6404DC79C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4D6CEF4-E9F8-53CB-1359-EAF0A85B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1A5-DB38-426E-8344-8B371A6F10CE}" type="datetimeFigureOut">
              <a:rPr lang="pt-BR" smtClean="0"/>
              <a:t>20/06/2026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A9FEB5-929C-18B2-9E90-DFF21C69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9F9F53A-131D-1E1E-6171-EB75B66D8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FDCB-073A-4E69-AA86-F804D174C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4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AC119D-99F0-76BF-B14C-C073DC632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2B70F0F-056C-B169-69CF-60A9BC498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6E17547-1C57-79DA-5262-07CB3AB20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463C9A3-3D41-677A-A4F9-C8BC7ED7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1A5-DB38-426E-8344-8B371A6F10CE}" type="datetimeFigureOut">
              <a:rPr lang="pt-BR" smtClean="0"/>
              <a:t>20/06/2026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5D1DA25-9C04-804F-CF6E-B00AD1151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11E31B59-A48E-740B-88BB-AA105034E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FDCB-073A-4E69-AA86-F804D174C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45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D91B4-5FCC-CE7E-9D31-9D2555807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248177E-82B1-09AD-3983-43DB80DEF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70F2B8A-B1A0-6857-45BA-75B40F37F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F9B46E3-A34B-7B5C-9D0A-7CA26F786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80B18FDC-6784-5C36-077A-1E5D6913A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34C6FCFC-3ABA-B6D2-C727-42BA55076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1A5-DB38-426E-8344-8B371A6F10CE}" type="datetimeFigureOut">
              <a:rPr lang="pt-BR" smtClean="0"/>
              <a:t>20/06/2026</a:t>
            </a:fld>
            <a:endParaRPr lang="pt-BR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6AB09A-FB3D-FBFB-3057-A815B033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88BED243-FC5B-C4DA-D4E3-AFF3EDD5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FDCB-073A-4E69-AA86-F804D174C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45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DF0E0-F02E-4F2C-C2E6-9BE35A747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22025082-8D43-6BA5-3430-F2784D802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1A5-DB38-426E-8344-8B371A6F10CE}" type="datetimeFigureOut">
              <a:rPr lang="pt-BR" smtClean="0"/>
              <a:t>20/06/2026</a:t>
            </a:fld>
            <a:endParaRPr lang="pt-BR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6ECEA73-4257-E0A3-A08D-36FEDA7F5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E0194BC-13D5-89C3-0386-38B4F2DC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FDCB-073A-4E69-AA86-F804D174C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44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7E847C6E-01CD-918F-5360-F1B829DCE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1A5-DB38-426E-8344-8B371A6F10CE}" type="datetimeFigureOut">
              <a:rPr lang="pt-BR" smtClean="0"/>
              <a:t>20/06/2026</a:t>
            </a:fld>
            <a:endParaRPr lang="pt-BR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E47E8736-2B66-9096-18CE-B8E14A19B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963FFCB-5291-8953-21B7-9D3335D7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FDCB-073A-4E69-AA86-F804D174C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55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96B50-DA74-838B-8C39-35E879C3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855C0E8-5037-D38F-C1EB-04CE29C9E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11420E7E-A7D3-7C23-7DF2-A6B479AD7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F8B91C9-6362-DC8B-7805-177AF172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1A5-DB38-426E-8344-8B371A6F10CE}" type="datetimeFigureOut">
              <a:rPr lang="pt-BR" smtClean="0"/>
              <a:t>20/06/2026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CFAB5B32-31A8-0261-935E-4803DEF0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FFA0C35B-1633-C88F-6F86-E3EA891B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FDCB-073A-4E69-AA86-F804D174C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71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1D68D2-9DA4-3207-B999-81B20441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9E4F74D-912B-AF88-E046-3F34E31B2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0957D3E-6E05-A738-21AA-F0FB3E8D4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1F98056E-AA83-0C23-FE91-5F415360F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BC1A5-DB38-426E-8344-8B371A6F10CE}" type="datetimeFigureOut">
              <a:rPr lang="pt-BR" smtClean="0"/>
              <a:t>20/06/2026</a:t>
            </a:fld>
            <a:endParaRPr lang="pt-BR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EDB0C8B-EFF8-E52F-14D1-F3A4077B7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7D2D4C4-9DD1-65CC-6812-4582BA92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4FDCB-073A-4E69-AA86-F804D174C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50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BC157CD-9B8A-35AE-4032-5A075854F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pt-BR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F06343F-317F-F076-2C76-28ADC0526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pt-BR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05858D8F-7D63-F0A8-76C0-53C3B2CBB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BBC1A5-DB38-426E-8344-8B371A6F10CE}" type="datetimeFigureOut">
              <a:rPr lang="pt-BR" smtClean="0"/>
              <a:t>20/06/2026</a:t>
            </a:fld>
            <a:endParaRPr lang="pt-BR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6C481BE-B824-31B8-D36B-9B6294E2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4CAD293-34BA-8C77-5383-91A34F69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F4FDCB-073A-4E69-AA86-F804D174C1E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7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F80A0D4-5468-6429-1570-7AF3414B26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biLevel thresh="25000"/>
          </a:blip>
          <a:stretch>
            <a:fillRect/>
          </a:stretch>
        </p:blipFill>
        <p:spPr>
          <a:xfrm>
            <a:off x="10708821" y="110304"/>
            <a:ext cx="1008974" cy="125694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35B4C7-0C90-6142-2B1D-945D68CC4878}"/>
              </a:ext>
            </a:extLst>
          </p:cNvPr>
          <p:cNvSpPr txBox="1"/>
          <p:nvPr/>
        </p:nvSpPr>
        <p:spPr>
          <a:xfrm>
            <a:off x="2489109" y="245215"/>
            <a:ext cx="845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 indent="-84138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oper Black" panose="0208090404030B020404" pitchFamily="18" charset="0"/>
              </a:rPr>
              <a:t>Encontro Paraense de Etnomatemática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135FD01-C0C3-1897-18BC-0C2061CF3446}"/>
              </a:ext>
            </a:extLst>
          </p:cNvPr>
          <p:cNvSpPr txBox="1"/>
          <p:nvPr/>
        </p:nvSpPr>
        <p:spPr>
          <a:xfrm>
            <a:off x="2489109" y="846750"/>
            <a:ext cx="305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23 a 25 de Setembro de 2026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3CC680-80A3-D83B-DCAA-17DFE7457F32}"/>
              </a:ext>
            </a:extLst>
          </p:cNvPr>
          <p:cNvSpPr txBox="1"/>
          <p:nvPr/>
        </p:nvSpPr>
        <p:spPr>
          <a:xfrm>
            <a:off x="6034445" y="815972"/>
            <a:ext cx="467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Memórias e prática em Etnomatemática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61E1F32-C7C4-CBAD-3B00-6CB79DF5192B}"/>
              </a:ext>
            </a:extLst>
          </p:cNvPr>
          <p:cNvSpPr txBox="1"/>
          <p:nvPr/>
        </p:nvSpPr>
        <p:spPr>
          <a:xfrm>
            <a:off x="1368740" y="-63071"/>
            <a:ext cx="1783533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Cooper Black" panose="0208090404030B020404" pitchFamily="18" charset="0"/>
              </a:rPr>
              <a:t>7º</a:t>
            </a:r>
            <a:r>
              <a:rPr lang="pt-BR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Cooper Black" panose="0208090404030B020404" pitchFamily="18" charset="0"/>
              </a:rPr>
              <a:t> </a:t>
            </a:r>
            <a:endParaRPr lang="pt-BR" sz="6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AE73256-CA3E-B985-B004-BE1A6CCAD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91" y="160859"/>
            <a:ext cx="559690" cy="717407"/>
          </a:xfrm>
          <a:prstGeom prst="rect">
            <a:avLst/>
          </a:prstGeom>
        </p:spPr>
      </p:pic>
      <p:pic>
        <p:nvPicPr>
          <p:cNvPr id="3" name="Imagem 2" descr="Uma imagem com texto, Tipo de letra, captura de ecrã, logótipo&#10;&#10;Os conteúdos gerados por IA poderão estar incorretos.">
            <a:extLst>
              <a:ext uri="{FF2B5EF4-FFF2-40B4-BE49-F238E27FC236}">
                <a16:creationId xmlns:a16="http://schemas.microsoft.com/office/drawing/2014/main" id="{55E7AC65-21B3-FD61-F9F3-4BAA37D09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06" y="5849672"/>
            <a:ext cx="958774" cy="375407"/>
          </a:xfrm>
          <a:prstGeom prst="rect">
            <a:avLst/>
          </a:prstGeom>
        </p:spPr>
      </p:pic>
      <p:pic>
        <p:nvPicPr>
          <p:cNvPr id="4" name="Imagem 3" descr="Uma imagem com texto, Tipo de letra, Gráficos, design gráfico&#10;&#10;Os conteúdos gerados por IA poderão estar incorretos.">
            <a:extLst>
              <a:ext uri="{FF2B5EF4-FFF2-40B4-BE49-F238E27FC236}">
                <a16:creationId xmlns:a16="http://schemas.microsoft.com/office/drawing/2014/main" id="{BAF59623-9A8A-1D50-C027-EC952BA7B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72" y="5849671"/>
            <a:ext cx="1066467" cy="38442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A4FAC79-059A-A0B4-CFAA-CD1EEDDF8D99}"/>
              </a:ext>
            </a:extLst>
          </p:cNvPr>
          <p:cNvSpPr txBox="1"/>
          <p:nvPr/>
        </p:nvSpPr>
        <p:spPr>
          <a:xfrm>
            <a:off x="1501921" y="5793018"/>
            <a:ext cx="1155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Realização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64EBFAF-D52D-0D35-FA80-DA5E7345AD37}"/>
              </a:ext>
            </a:extLst>
          </p:cNvPr>
          <p:cNvSpPr txBox="1"/>
          <p:nvPr/>
        </p:nvSpPr>
        <p:spPr>
          <a:xfrm>
            <a:off x="5950423" y="585589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Apoio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153339B-21CB-BD31-9AD4-FAB0EEAB9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990" y="5585256"/>
            <a:ext cx="697626" cy="72923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6907907-DBF8-DA46-B674-45CC79F22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4015" y="5939077"/>
            <a:ext cx="900772" cy="34868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645ABE8-24B5-8E94-ABD9-F8E518A2D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0262" y="5924283"/>
            <a:ext cx="1058959" cy="348686"/>
          </a:xfrm>
          <a:prstGeom prst="rect">
            <a:avLst/>
          </a:prstGeom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902C9319-4D40-EFD3-4DC8-38DA92A3C8D2}"/>
              </a:ext>
            </a:extLst>
          </p:cNvPr>
          <p:cNvSpPr/>
          <p:nvPr/>
        </p:nvSpPr>
        <p:spPr>
          <a:xfrm>
            <a:off x="776339" y="1753540"/>
            <a:ext cx="10323645" cy="350957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9E6FBE5-C0BF-7987-33AF-F012D9A7F44E}"/>
              </a:ext>
            </a:extLst>
          </p:cNvPr>
          <p:cNvSpPr txBox="1"/>
          <p:nvPr/>
        </p:nvSpPr>
        <p:spPr>
          <a:xfrm>
            <a:off x="4816548" y="2029080"/>
            <a:ext cx="161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TÍTULO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2D922C6-4BCF-AC44-AC36-F5CCBC11E94D}"/>
              </a:ext>
            </a:extLst>
          </p:cNvPr>
          <p:cNvSpPr txBox="1"/>
          <p:nvPr/>
        </p:nvSpPr>
        <p:spPr>
          <a:xfrm>
            <a:off x="6954406" y="3749059"/>
            <a:ext cx="3095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AUTOR 01 – xxxxxxxxxxxxxxxx</a:t>
            </a:r>
          </a:p>
          <a:p>
            <a:r>
              <a:rPr lang="pt-BR" dirty="0"/>
              <a:t>AUTOR 01 - xxxxxxxxxxxxxxxx</a:t>
            </a:r>
          </a:p>
          <a:p>
            <a:r>
              <a:rPr lang="pt-BR" dirty="0"/>
              <a:t>ORIENTADOR - xxxxxxxxxxxxx</a:t>
            </a:r>
          </a:p>
        </p:txBody>
      </p:sp>
    </p:spTree>
    <p:extLst>
      <p:ext uri="{BB962C8B-B14F-4D97-AF65-F5344CB8AC3E}">
        <p14:creationId xmlns:p14="http://schemas.microsoft.com/office/powerpoint/2010/main" val="113462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F80A0D4-5468-6429-1570-7AF3414B26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biLevel thresh="25000"/>
          </a:blip>
          <a:stretch>
            <a:fillRect/>
          </a:stretch>
        </p:blipFill>
        <p:spPr>
          <a:xfrm>
            <a:off x="10776954" y="102178"/>
            <a:ext cx="1008974" cy="125694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F35B4C7-0C90-6142-2B1D-945D68CC4878}"/>
              </a:ext>
            </a:extLst>
          </p:cNvPr>
          <p:cNvSpPr txBox="1"/>
          <p:nvPr/>
        </p:nvSpPr>
        <p:spPr>
          <a:xfrm>
            <a:off x="2489109" y="245215"/>
            <a:ext cx="845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 indent="-84138"/>
            <a:r>
              <a:rPr lang="pt-B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ooper Black" panose="0208090404030B020404" pitchFamily="18" charset="0"/>
              </a:rPr>
              <a:t>Encontro Paraense de Etnomatemática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135FD01-C0C3-1897-18BC-0C2061CF3446}"/>
              </a:ext>
            </a:extLst>
          </p:cNvPr>
          <p:cNvSpPr txBox="1"/>
          <p:nvPr/>
        </p:nvSpPr>
        <p:spPr>
          <a:xfrm>
            <a:off x="2489109" y="846750"/>
            <a:ext cx="3052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23 a 25 de Setembro de 2026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63CC680-80A3-D83B-DCAA-17DFE7457F32}"/>
              </a:ext>
            </a:extLst>
          </p:cNvPr>
          <p:cNvSpPr txBox="1"/>
          <p:nvPr/>
        </p:nvSpPr>
        <p:spPr>
          <a:xfrm>
            <a:off x="6034445" y="815972"/>
            <a:ext cx="467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Memórias e prática em Etnomatemática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61E1F32-C7C4-CBAD-3B00-6CB79DF5192B}"/>
              </a:ext>
            </a:extLst>
          </p:cNvPr>
          <p:cNvSpPr txBox="1"/>
          <p:nvPr/>
        </p:nvSpPr>
        <p:spPr>
          <a:xfrm>
            <a:off x="1351151" y="-87430"/>
            <a:ext cx="1783533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8000" dirty="0">
                <a:solidFill>
                  <a:schemeClr val="tx1">
                    <a:lumMod val="65000"/>
                    <a:lumOff val="35000"/>
                  </a:schemeClr>
                </a:solidFill>
                <a:latin typeface="Cooper Black" panose="0208090404030B020404" pitchFamily="18" charset="0"/>
              </a:rPr>
              <a:t>7º</a:t>
            </a:r>
            <a:r>
              <a:rPr lang="pt-BR" sz="8800" dirty="0">
                <a:solidFill>
                  <a:schemeClr val="tx1">
                    <a:lumMod val="50000"/>
                    <a:lumOff val="50000"/>
                  </a:schemeClr>
                </a:solidFill>
                <a:latin typeface="Cooper Black" panose="0208090404030B020404" pitchFamily="18" charset="0"/>
              </a:rPr>
              <a:t> </a:t>
            </a:r>
            <a:endParaRPr lang="pt-BR" sz="8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AE73256-CA3E-B985-B004-BE1A6CCAD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03" y="199103"/>
            <a:ext cx="899616" cy="1153122"/>
          </a:xfrm>
          <a:prstGeom prst="rect">
            <a:avLst/>
          </a:prstGeom>
        </p:spPr>
      </p:pic>
      <p:pic>
        <p:nvPicPr>
          <p:cNvPr id="3" name="Imagem 2" descr="Uma imagem com texto, Tipo de letra, captura de ecrã, logótipo&#10;&#10;Os conteúdos gerados por IA poderão estar incorretos.">
            <a:extLst>
              <a:ext uri="{FF2B5EF4-FFF2-40B4-BE49-F238E27FC236}">
                <a16:creationId xmlns:a16="http://schemas.microsoft.com/office/drawing/2014/main" id="{55E7AC65-21B3-FD61-F9F3-4BAA37D09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91" y="2279157"/>
            <a:ext cx="958774" cy="375407"/>
          </a:xfrm>
          <a:prstGeom prst="rect">
            <a:avLst/>
          </a:prstGeom>
        </p:spPr>
      </p:pic>
      <p:pic>
        <p:nvPicPr>
          <p:cNvPr id="4" name="Imagem 3" descr="Uma imagem com texto, Tipo de letra, Gráficos, design gráfico&#10;&#10;Os conteúdos gerados por IA poderão estar incorretos.">
            <a:extLst>
              <a:ext uri="{FF2B5EF4-FFF2-40B4-BE49-F238E27FC236}">
                <a16:creationId xmlns:a16="http://schemas.microsoft.com/office/drawing/2014/main" id="{BAF59623-9A8A-1D50-C027-EC952BA7B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6" y="2830249"/>
            <a:ext cx="1066467" cy="38442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A4FAC79-059A-A0B4-CFAA-CD1EEDDF8D99}"/>
              </a:ext>
            </a:extLst>
          </p:cNvPr>
          <p:cNvSpPr txBox="1"/>
          <p:nvPr/>
        </p:nvSpPr>
        <p:spPr>
          <a:xfrm>
            <a:off x="117258" y="1813201"/>
            <a:ext cx="1155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Realização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64EBFAF-D52D-0D35-FA80-DA5E7345AD37}"/>
              </a:ext>
            </a:extLst>
          </p:cNvPr>
          <p:cNvSpPr txBox="1"/>
          <p:nvPr/>
        </p:nvSpPr>
        <p:spPr>
          <a:xfrm>
            <a:off x="301903" y="3723889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Apoio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153339B-21CB-BD31-9AD4-FAB0EEAB91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565" y="4106938"/>
            <a:ext cx="697626" cy="72923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6907907-DBF8-DA46-B674-45CC79F22B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92" y="4954709"/>
            <a:ext cx="900772" cy="348686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645ABE8-24B5-8E94-ABD9-F8E518A2D7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898" y="5628137"/>
            <a:ext cx="1058959" cy="348686"/>
          </a:xfrm>
          <a:prstGeom prst="rect">
            <a:avLst/>
          </a:prstGeom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902C9319-4D40-EFD3-4DC8-38DA92A3C8D2}"/>
              </a:ext>
            </a:extLst>
          </p:cNvPr>
          <p:cNvSpPr/>
          <p:nvPr/>
        </p:nvSpPr>
        <p:spPr>
          <a:xfrm>
            <a:off x="1501921" y="1502157"/>
            <a:ext cx="10215874" cy="5110628"/>
          </a:xfrm>
          <a:prstGeom prst="roundRect">
            <a:avLst>
              <a:gd name="adj" fmla="val 688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603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50</Words>
  <Application>Microsoft Office PowerPoint</Application>
  <PresentationFormat>Ecrã Panorâmico</PresentationFormat>
  <Paragraphs>16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Candara</vt:lpstr>
      <vt:lpstr>Cooper Black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osvaldo barros</dc:creator>
  <cp:lastModifiedBy>osvaldo barros</cp:lastModifiedBy>
  <cp:revision>4</cp:revision>
  <dcterms:created xsi:type="dcterms:W3CDTF">2026-06-20T19:47:40Z</dcterms:created>
  <dcterms:modified xsi:type="dcterms:W3CDTF">2026-06-21T01:08:24Z</dcterms:modified>
</cp:coreProperties>
</file>