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2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6" autoAdjust="0"/>
    <p:restoredTop sz="94660"/>
  </p:normalViewPr>
  <p:slideViewPr>
    <p:cSldViewPr snapToGrid="0" showGuides="1">
      <p:cViewPr>
        <p:scale>
          <a:sx n="13" d="100"/>
          <a:sy n="13" d="100"/>
        </p:scale>
        <p:origin x="2674" y="250"/>
      </p:cViewPr>
      <p:guideLst>
        <p:guide orient="horz" pos="1242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65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5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05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2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74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97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35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59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42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73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3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" y="18316"/>
            <a:ext cx="1779625" cy="1779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100" y="423630"/>
            <a:ext cx="11611908" cy="42691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84" y="223416"/>
            <a:ext cx="1693343" cy="167452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6497670" y="649332"/>
            <a:ext cx="15544430" cy="3739138"/>
            <a:chOff x="16497671" y="376933"/>
            <a:chExt cx="15544430" cy="3739138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16497671" y="376933"/>
              <a:ext cx="15544430" cy="37391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7449800" y="419100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dirty="0" smtClean="0"/>
                <a:t>Autores:</a:t>
              </a:r>
              <a:endParaRPr lang="pt-BR" sz="5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7111903" y="1317327"/>
              <a:ext cx="69828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dirty="0" smtClean="0"/>
                <a:t>Autor 1 </a:t>
              </a:r>
              <a:r>
                <a:rPr lang="pt-BR" sz="4000" dirty="0" err="1" smtClean="0"/>
                <a:t>xxxxxxxxxxxxxxxxxxxxxxx</a:t>
              </a:r>
              <a:endParaRPr lang="pt-BR" sz="4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7111903" y="2025213"/>
              <a:ext cx="7242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dirty="0" smtClean="0"/>
                <a:t>Autor 2 </a:t>
              </a:r>
              <a:r>
                <a:rPr lang="pt-BR" sz="4000" dirty="0" err="1" smtClean="0"/>
                <a:t>xxxxxxxxxxxxxxxxxxxxxxx</a:t>
              </a:r>
              <a:endParaRPr lang="pt-BR" sz="40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7111902" y="2896624"/>
              <a:ext cx="7242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dirty="0" smtClean="0"/>
                <a:t>Autor 2 </a:t>
              </a:r>
              <a:r>
                <a:rPr lang="pt-BR" sz="4000" dirty="0" err="1" smtClean="0"/>
                <a:t>xxxxxxxxxxxxxxxxxxxxxxx</a:t>
              </a:r>
              <a:endParaRPr lang="pt-BR" sz="4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4731596" y="1385742"/>
              <a:ext cx="6413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dirty="0" smtClean="0"/>
                <a:t>E-mail: </a:t>
              </a:r>
              <a:r>
                <a:rPr lang="pt-BR" sz="4000" dirty="0" err="1" smtClean="0"/>
                <a:t>xxxxxxxxxxxxxxxxxxxxx</a:t>
              </a:r>
              <a:endParaRPr lang="pt-BR" sz="40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4731595" y="2093628"/>
              <a:ext cx="6413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dirty="0" smtClean="0"/>
                <a:t>E-mail: </a:t>
              </a:r>
              <a:r>
                <a:rPr lang="pt-BR" sz="4000" dirty="0" err="1" smtClean="0"/>
                <a:t>xxxxxxxxxxxxxxxxxxxxx</a:t>
              </a:r>
              <a:endParaRPr lang="pt-BR" sz="40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731595" y="2801514"/>
              <a:ext cx="6413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dirty="0" smtClean="0"/>
                <a:t>E-mail: </a:t>
              </a:r>
              <a:r>
                <a:rPr lang="pt-BR" sz="4000" dirty="0" err="1" smtClean="0"/>
                <a:t>xxxxxxxxxxxxxxxxxxxxx</a:t>
              </a:r>
              <a:endParaRPr lang="pt-BR" sz="4000" dirty="0"/>
            </a:p>
          </p:txBody>
        </p:sp>
      </p:grpSp>
      <p:sp>
        <p:nvSpPr>
          <p:cNvPr id="22" name="Retângulo de cantos arredondados 21"/>
          <p:cNvSpPr/>
          <p:nvPr/>
        </p:nvSpPr>
        <p:spPr>
          <a:xfrm>
            <a:off x="533400" y="7454465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 smtClean="0">
                <a:solidFill>
                  <a:schemeClr val="tx1"/>
                </a:solidFill>
              </a:rPr>
              <a:t>Apresentação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33400" y="13670854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 smtClean="0">
                <a:solidFill>
                  <a:schemeClr val="tx1"/>
                </a:solidFill>
              </a:rPr>
              <a:t>Objetivos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33400" y="20647308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 smtClean="0">
                <a:solidFill>
                  <a:schemeClr val="tx1"/>
                </a:solidFill>
              </a:rPr>
              <a:t>Metodologia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33400" y="27915648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 smtClean="0">
                <a:solidFill>
                  <a:schemeClr val="tx1"/>
                </a:solidFill>
              </a:rPr>
              <a:t>Fundamentação Teórica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58078" y="9908937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Xxxxxxxxxxxxxxxxxxxxxxxxxxxxxxxxxxxxxxxxxxxxxxxxxxx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</a:t>
            </a:r>
            <a:endParaRPr lang="pt-BR" sz="2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33400" y="23022774"/>
            <a:ext cx="14820900" cy="117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Xxxxxxxxxxxxxxxxxxxxxxxxxxxxxxxxxxxxxxxxxxxxxxxxxxx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</a:t>
            </a:r>
            <a:endParaRPr lang="pt-BR" sz="2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33400" y="15839930"/>
            <a:ext cx="14820900" cy="117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Xxxxxxxxxxxxxxxxxxxxxxxxxxxxxxxxxxxxxxxxxxxxxxxxxxx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</a:t>
            </a:r>
            <a:endParaRPr lang="pt-BR" sz="2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33400" y="30872862"/>
            <a:ext cx="14820900" cy="117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Xxxxxxxxxxxxxxxxxxxxxxxxxxxxxxxxxxxxxxxxxxxxxxxxxxx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</a:t>
            </a:r>
            <a:endParaRPr lang="pt-BR" sz="24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33400" y="33267336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dirty="0" smtClean="0">
                <a:solidFill>
                  <a:schemeClr val="tx1"/>
                </a:solidFill>
              </a:rPr>
              <a:t>Referências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33400" y="35268393"/>
            <a:ext cx="14820900" cy="117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Xxxxxxxxxxxxxxxxxxxxxxxxxxxxxxxxxxxxxxxxxxxxxxxxxxx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Xxxxxxxxxxxxxxxxxxxxxxxxxxxxxxxxxxxxxxxxxxxxxxx</a:t>
            </a:r>
            <a:endParaRPr lang="pt-BR" sz="2400" dirty="0" smtClean="0"/>
          </a:p>
          <a:p>
            <a:r>
              <a:rPr lang="pt-BR" sz="2400" dirty="0" err="1" smtClean="0"/>
              <a:t>xxxxxxxxxxxxxxxxx</a:t>
            </a:r>
            <a:endParaRPr lang="pt-BR" sz="2400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33400" y="37418238"/>
            <a:ext cx="31051500" cy="174856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8" y="37697638"/>
            <a:ext cx="3284517" cy="1251069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915" y="37758082"/>
            <a:ext cx="3286125" cy="119062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075" y="37977157"/>
            <a:ext cx="2324100" cy="97155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531" y="38002557"/>
            <a:ext cx="2574978" cy="73570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129" y="37818181"/>
            <a:ext cx="3313381" cy="110446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260" y="37619790"/>
            <a:ext cx="1404605" cy="1388998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9130" y="37473148"/>
            <a:ext cx="2295314" cy="1475559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06" y="38081932"/>
            <a:ext cx="7440168" cy="76200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9" y="2136051"/>
            <a:ext cx="4123804" cy="2556759"/>
          </a:xfrm>
          <a:prstGeom prst="rect">
            <a:avLst/>
          </a:prstGeom>
        </p:spPr>
      </p:pic>
      <p:sp>
        <p:nvSpPr>
          <p:cNvPr id="44" name="Retângulo de cantos arredondados 43"/>
          <p:cNvSpPr/>
          <p:nvPr/>
        </p:nvSpPr>
        <p:spPr>
          <a:xfrm>
            <a:off x="16625040" y="7454465"/>
            <a:ext cx="14959860" cy="2899060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17246724" y="10969841"/>
            <a:ext cx="13898805" cy="1139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Espaço para tabelas gráficos e imagens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12332071" y="5248886"/>
            <a:ext cx="7736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/>
              <a:t>Título do Trabalho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33394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50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HP</cp:lastModifiedBy>
  <cp:revision>5</cp:revision>
  <dcterms:created xsi:type="dcterms:W3CDTF">2018-12-05T22:18:42Z</dcterms:created>
  <dcterms:modified xsi:type="dcterms:W3CDTF">2018-12-05T23:10:42Z</dcterms:modified>
</cp:coreProperties>
</file>